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83" r:id="rId3"/>
    <p:sldId id="285" r:id="rId4"/>
    <p:sldId id="286" r:id="rId5"/>
    <p:sldId id="291" r:id="rId6"/>
    <p:sldId id="292" r:id="rId7"/>
    <p:sldId id="293" r:id="rId8"/>
    <p:sldId id="294" r:id="rId9"/>
    <p:sldId id="296" r:id="rId10"/>
    <p:sldId id="297" r:id="rId11"/>
    <p:sldId id="295" r:id="rId12"/>
    <p:sldId id="298" r:id="rId13"/>
    <p:sldId id="287" r:id="rId14"/>
    <p:sldId id="299" r:id="rId15"/>
    <p:sldId id="302" r:id="rId16"/>
    <p:sldId id="301" r:id="rId17"/>
    <p:sldId id="300" r:id="rId18"/>
    <p:sldId id="288" r:id="rId19"/>
    <p:sldId id="306" r:id="rId20"/>
    <p:sldId id="305" r:id="rId21"/>
    <p:sldId id="304" r:id="rId22"/>
    <p:sldId id="303" r:id="rId23"/>
    <p:sldId id="289" r:id="rId24"/>
    <p:sldId id="310" r:id="rId25"/>
    <p:sldId id="309" r:id="rId26"/>
    <p:sldId id="308" r:id="rId27"/>
    <p:sldId id="307" r:id="rId28"/>
    <p:sldId id="290" r:id="rId29"/>
    <p:sldId id="312" r:id="rId30"/>
    <p:sldId id="311" r:id="rId31"/>
    <p:sldId id="284" r:id="rId32"/>
    <p:sldId id="281" r:id="rId3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FF"/>
    <a:srgbClr val="F8F9FA"/>
    <a:srgbClr val="FFFEFF"/>
    <a:srgbClr val="561B64"/>
    <a:srgbClr val="333333"/>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675D24-8F58-4104-9E9E-FFF5D4ADB81E}" v="570" dt="2020-02-29T10:41:00.1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32"/>
    <p:restoredTop sz="71814"/>
  </p:normalViewPr>
  <p:slideViewPr>
    <p:cSldViewPr snapToGrid="0">
      <p:cViewPr varScale="1">
        <p:scale>
          <a:sx n="73" d="100"/>
          <a:sy n="73" d="100"/>
        </p:scale>
        <p:origin x="16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é Rafael Ramón" userId="9ed7bf60e7504d6a" providerId="LiveId" clId="{48A7D3E6-2095-4F93-A0C4-868CC72BE354}"/>
    <pc:docChg chg="undo custSel addSld modSld sldOrd">
      <pc:chgData name="José Rafael Ramón" userId="9ed7bf60e7504d6a" providerId="LiveId" clId="{48A7D3E6-2095-4F93-A0C4-868CC72BE354}" dt="2020-02-27T21:44:14.079" v="822" actId="1076"/>
      <pc:docMkLst>
        <pc:docMk/>
      </pc:docMkLst>
      <pc:sldChg chg="addSp delSp modSp mod modAnim">
        <pc:chgData name="José Rafael Ramón" userId="9ed7bf60e7504d6a" providerId="LiveId" clId="{48A7D3E6-2095-4F93-A0C4-868CC72BE354}" dt="2020-02-27T20:55:47.170" v="516"/>
        <pc:sldMkLst>
          <pc:docMk/>
          <pc:sldMk cId="3200906508" sldId="285"/>
        </pc:sldMkLst>
        <pc:spChg chg="del mod">
          <ac:chgData name="José Rafael Ramón" userId="9ed7bf60e7504d6a" providerId="LiveId" clId="{48A7D3E6-2095-4F93-A0C4-868CC72BE354}" dt="2020-02-27T20:53:49.732" v="494" actId="12084"/>
          <ac:spMkLst>
            <pc:docMk/>
            <pc:sldMk cId="3200906508" sldId="285"/>
            <ac:spMk id="3" creationId="{65836703-8EA2-4EFA-9695-775A457F77AC}"/>
          </ac:spMkLst>
        </pc:spChg>
        <pc:spChg chg="mod topLvl">
          <ac:chgData name="José Rafael Ramón" userId="9ed7bf60e7504d6a" providerId="LiveId" clId="{48A7D3E6-2095-4F93-A0C4-868CC72BE354}" dt="2020-02-27T20:55:23.044" v="506" actId="1076"/>
          <ac:spMkLst>
            <pc:docMk/>
            <pc:sldMk cId="3200906508" sldId="285"/>
            <ac:spMk id="6" creationId="{1DDD49C2-413B-4078-865A-D73B98BF4E1B}"/>
          </ac:spMkLst>
        </pc:spChg>
        <pc:spChg chg="mod topLvl">
          <ac:chgData name="José Rafael Ramón" userId="9ed7bf60e7504d6a" providerId="LiveId" clId="{48A7D3E6-2095-4F93-A0C4-868CC72BE354}" dt="2020-02-27T20:54:19.872" v="500" actId="165"/>
          <ac:spMkLst>
            <pc:docMk/>
            <pc:sldMk cId="3200906508" sldId="285"/>
            <ac:spMk id="7" creationId="{554B09E2-86EF-4BC5-AB86-F57D599BAE7D}"/>
          </ac:spMkLst>
        </pc:spChg>
        <pc:spChg chg="mod topLvl">
          <ac:chgData name="José Rafael Ramón" userId="9ed7bf60e7504d6a" providerId="LiveId" clId="{48A7D3E6-2095-4F93-A0C4-868CC72BE354}" dt="2020-02-27T20:54:45.107" v="503" actId="1076"/>
          <ac:spMkLst>
            <pc:docMk/>
            <pc:sldMk cId="3200906508" sldId="285"/>
            <ac:spMk id="8" creationId="{7EA6E26B-1DA3-4777-86F9-AD891BF13C0F}"/>
          </ac:spMkLst>
        </pc:spChg>
        <pc:spChg chg="mod topLvl">
          <ac:chgData name="José Rafael Ramón" userId="9ed7bf60e7504d6a" providerId="LiveId" clId="{48A7D3E6-2095-4F93-A0C4-868CC72BE354}" dt="2020-02-27T20:55:01.997" v="504" actId="1076"/>
          <ac:spMkLst>
            <pc:docMk/>
            <pc:sldMk cId="3200906508" sldId="285"/>
            <ac:spMk id="9" creationId="{2A22C990-2278-4C43-8627-ACC76BB6BBCF}"/>
          </ac:spMkLst>
        </pc:spChg>
        <pc:spChg chg="mod topLvl">
          <ac:chgData name="José Rafael Ramón" userId="9ed7bf60e7504d6a" providerId="LiveId" clId="{48A7D3E6-2095-4F93-A0C4-868CC72BE354}" dt="2020-02-27T20:55:10.169" v="505" actId="1076"/>
          <ac:spMkLst>
            <pc:docMk/>
            <pc:sldMk cId="3200906508" sldId="285"/>
            <ac:spMk id="10" creationId="{27149CDA-3634-4554-BB79-2054AAE2D6FE}"/>
          </ac:spMkLst>
        </pc:spChg>
        <pc:grpChg chg="del mod">
          <ac:chgData name="José Rafael Ramón" userId="9ed7bf60e7504d6a" providerId="LiveId" clId="{48A7D3E6-2095-4F93-A0C4-868CC72BE354}" dt="2020-02-27T20:54:19.872" v="500" actId="165"/>
          <ac:grpSpMkLst>
            <pc:docMk/>
            <pc:sldMk cId="3200906508" sldId="285"/>
            <ac:grpSpMk id="4" creationId="{5D9E9C4D-FDE1-4AA2-B8A3-BC7C274F3F53}"/>
          </ac:grpSpMkLst>
        </pc:grpChg>
        <pc:graphicFrameChg chg="add del mod">
          <ac:chgData name="José Rafael Ramón" userId="9ed7bf60e7504d6a" providerId="LiveId" clId="{48A7D3E6-2095-4F93-A0C4-868CC72BE354}" dt="2020-02-27T20:54:00.966" v="495" actId="18245"/>
          <ac:graphicFrameMkLst>
            <pc:docMk/>
            <pc:sldMk cId="3200906508" sldId="285"/>
            <ac:graphicFrameMk id="2" creationId="{78E3F9E7-ACD9-4EA3-8851-9FDE6B235127}"/>
          </ac:graphicFrameMkLst>
        </pc:graphicFrameChg>
      </pc:sldChg>
      <pc:sldChg chg="addSp delSp modSp mod modAnim">
        <pc:chgData name="José Rafael Ramón" userId="9ed7bf60e7504d6a" providerId="LiveId" clId="{48A7D3E6-2095-4F93-A0C4-868CC72BE354}" dt="2020-02-27T20:24:47.927" v="151" actId="14100"/>
        <pc:sldMkLst>
          <pc:docMk/>
          <pc:sldMk cId="3531769118" sldId="286"/>
        </pc:sldMkLst>
        <pc:spChg chg="del mod">
          <ac:chgData name="José Rafael Ramón" userId="9ed7bf60e7504d6a" providerId="LiveId" clId="{48A7D3E6-2095-4F93-A0C4-868CC72BE354}" dt="2020-02-27T20:17:41.651" v="93" actId="478"/>
          <ac:spMkLst>
            <pc:docMk/>
            <pc:sldMk cId="3531769118" sldId="286"/>
            <ac:spMk id="3" creationId="{620A7099-9F9B-4F45-A902-E018A65B27D4}"/>
          </ac:spMkLst>
        </pc:spChg>
        <pc:spChg chg="add mod">
          <ac:chgData name="José Rafael Ramón" userId="9ed7bf60e7504d6a" providerId="LiveId" clId="{48A7D3E6-2095-4F93-A0C4-868CC72BE354}" dt="2020-02-27T20:24:47.927" v="151" actId="14100"/>
          <ac:spMkLst>
            <pc:docMk/>
            <pc:sldMk cId="3531769118" sldId="286"/>
            <ac:spMk id="4" creationId="{151F497E-00B7-4FCA-AB31-E531A5E0C0E7}"/>
          </ac:spMkLst>
        </pc:spChg>
        <pc:spChg chg="add mod">
          <ac:chgData name="José Rafael Ramón" userId="9ed7bf60e7504d6a" providerId="LiveId" clId="{48A7D3E6-2095-4F93-A0C4-868CC72BE354}" dt="2020-02-27T20:23:24.721" v="139" actId="20577"/>
          <ac:spMkLst>
            <pc:docMk/>
            <pc:sldMk cId="3531769118" sldId="286"/>
            <ac:spMk id="5" creationId="{8C8304F8-5CA1-40EE-8FEC-27319C809453}"/>
          </ac:spMkLst>
        </pc:spChg>
        <pc:spChg chg="add mod">
          <ac:chgData name="José Rafael Ramón" userId="9ed7bf60e7504d6a" providerId="LiveId" clId="{48A7D3E6-2095-4F93-A0C4-868CC72BE354}" dt="2020-02-27T20:22:21.779" v="117" actId="14100"/>
          <ac:spMkLst>
            <pc:docMk/>
            <pc:sldMk cId="3531769118" sldId="286"/>
            <ac:spMk id="6" creationId="{3D1D5970-4E1C-4CEC-8851-C5E8A28235BE}"/>
          </ac:spMkLst>
        </pc:spChg>
        <pc:spChg chg="add mod">
          <ac:chgData name="José Rafael Ramón" userId="9ed7bf60e7504d6a" providerId="LiveId" clId="{48A7D3E6-2095-4F93-A0C4-868CC72BE354}" dt="2020-02-27T20:23:18.393" v="135" actId="20577"/>
          <ac:spMkLst>
            <pc:docMk/>
            <pc:sldMk cId="3531769118" sldId="286"/>
            <ac:spMk id="7" creationId="{445662B7-1BB7-4CA1-AFC1-DE12841F0926}"/>
          </ac:spMkLst>
        </pc:spChg>
        <pc:spChg chg="add mod">
          <ac:chgData name="José Rafael Ramón" userId="9ed7bf60e7504d6a" providerId="LiveId" clId="{48A7D3E6-2095-4F93-A0C4-868CC72BE354}" dt="2020-02-27T20:23:20.971" v="137" actId="20577"/>
          <ac:spMkLst>
            <pc:docMk/>
            <pc:sldMk cId="3531769118" sldId="286"/>
            <ac:spMk id="8" creationId="{8A5878EC-B34B-462A-B7D3-6C4E2626FD13}"/>
          </ac:spMkLst>
        </pc:spChg>
        <pc:spChg chg="add mod">
          <ac:chgData name="José Rafael Ramón" userId="9ed7bf60e7504d6a" providerId="LiveId" clId="{48A7D3E6-2095-4F93-A0C4-868CC72BE354}" dt="2020-02-27T20:22:21.779" v="117" actId="14100"/>
          <ac:spMkLst>
            <pc:docMk/>
            <pc:sldMk cId="3531769118" sldId="286"/>
            <ac:spMk id="9" creationId="{D407D403-D3BE-4D6F-8AAB-1E03987D857F}"/>
          </ac:spMkLst>
        </pc:spChg>
        <pc:spChg chg="add mod">
          <ac:chgData name="José Rafael Ramón" userId="9ed7bf60e7504d6a" providerId="LiveId" clId="{48A7D3E6-2095-4F93-A0C4-868CC72BE354}" dt="2020-02-27T20:22:21.779" v="117" actId="14100"/>
          <ac:spMkLst>
            <pc:docMk/>
            <pc:sldMk cId="3531769118" sldId="286"/>
            <ac:spMk id="10" creationId="{A2FD848B-E675-4AE8-A6D4-0D457AD094DE}"/>
          </ac:spMkLst>
        </pc:spChg>
        <pc:spChg chg="add del mod">
          <ac:chgData name="José Rafael Ramón" userId="9ed7bf60e7504d6a" providerId="LiveId" clId="{48A7D3E6-2095-4F93-A0C4-868CC72BE354}" dt="2020-02-27T20:17:44.573" v="94" actId="478"/>
          <ac:spMkLst>
            <pc:docMk/>
            <pc:sldMk cId="3531769118" sldId="286"/>
            <ac:spMk id="12" creationId="{E2457E93-558C-4137-8841-F3797DAECD73}"/>
          </ac:spMkLst>
        </pc:spChg>
        <pc:spChg chg="add mod">
          <ac:chgData name="José Rafael Ramón" userId="9ed7bf60e7504d6a" providerId="LiveId" clId="{48A7D3E6-2095-4F93-A0C4-868CC72BE354}" dt="2020-02-27T20:22:21.779" v="117" actId="14100"/>
          <ac:spMkLst>
            <pc:docMk/>
            <pc:sldMk cId="3531769118" sldId="286"/>
            <ac:spMk id="13" creationId="{B7AC1DF5-94B2-4EBF-BD75-C2DFB4F47A89}"/>
          </ac:spMkLst>
        </pc:spChg>
      </pc:sldChg>
      <pc:sldChg chg="addSp delSp modSp mod">
        <pc:chgData name="José Rafael Ramón" userId="9ed7bf60e7504d6a" providerId="LiveId" clId="{48A7D3E6-2095-4F93-A0C4-868CC72BE354}" dt="2020-02-27T21:43:16.253" v="799" actId="14100"/>
        <pc:sldMkLst>
          <pc:docMk/>
          <pc:sldMk cId="4265131983" sldId="287"/>
        </pc:sldMkLst>
        <pc:spChg chg="mod">
          <ac:chgData name="José Rafael Ramón" userId="9ed7bf60e7504d6a" providerId="LiveId" clId="{48A7D3E6-2095-4F93-A0C4-868CC72BE354}" dt="2020-02-27T21:35:26.575" v="730" actId="1076"/>
          <ac:spMkLst>
            <pc:docMk/>
            <pc:sldMk cId="4265131983" sldId="287"/>
            <ac:spMk id="2" creationId="{6CECBAE3-1B15-4A41-B191-96FBDA9C0AF2}"/>
          </ac:spMkLst>
        </pc:spChg>
        <pc:spChg chg="add del mod">
          <ac:chgData name="José Rafael Ramón" userId="9ed7bf60e7504d6a" providerId="LiveId" clId="{48A7D3E6-2095-4F93-A0C4-868CC72BE354}" dt="2020-02-27T21:18:09.532" v="605" actId="12084"/>
          <ac:spMkLst>
            <pc:docMk/>
            <pc:sldMk cId="4265131983" sldId="287"/>
            <ac:spMk id="3" creationId="{A03FA9F5-7155-4598-B503-782743F1968D}"/>
          </ac:spMkLst>
        </pc:spChg>
        <pc:spChg chg="mod topLvl">
          <ac:chgData name="José Rafael Ramón" userId="9ed7bf60e7504d6a" providerId="LiveId" clId="{48A7D3E6-2095-4F93-A0C4-868CC72BE354}" dt="2020-02-27T21:42:27.754" v="792" actId="164"/>
          <ac:spMkLst>
            <pc:docMk/>
            <pc:sldMk cId="4265131983" sldId="287"/>
            <ac:spMk id="73" creationId="{B7120190-EB51-499E-ADFF-0B05BC05C461}"/>
          </ac:spMkLst>
        </pc:spChg>
        <pc:spChg chg="mod topLvl">
          <ac:chgData name="José Rafael Ramón" userId="9ed7bf60e7504d6a" providerId="LiveId" clId="{48A7D3E6-2095-4F93-A0C4-868CC72BE354}" dt="2020-02-27T21:42:27.754" v="792" actId="164"/>
          <ac:spMkLst>
            <pc:docMk/>
            <pc:sldMk cId="4265131983" sldId="287"/>
            <ac:spMk id="74" creationId="{8D093B07-D09C-4298-806A-1995223A3156}"/>
          </ac:spMkLst>
        </pc:spChg>
        <pc:spChg chg="mod topLvl">
          <ac:chgData name="José Rafael Ramón" userId="9ed7bf60e7504d6a" providerId="LiveId" clId="{48A7D3E6-2095-4F93-A0C4-868CC72BE354}" dt="2020-02-27T21:42:27.754" v="792" actId="164"/>
          <ac:spMkLst>
            <pc:docMk/>
            <pc:sldMk cId="4265131983" sldId="287"/>
            <ac:spMk id="75" creationId="{F671F9A6-6DC6-45BA-B5B6-7E2AF6FC7109}"/>
          </ac:spMkLst>
        </pc:spChg>
        <pc:spChg chg="mod topLvl">
          <ac:chgData name="José Rafael Ramón" userId="9ed7bf60e7504d6a" providerId="LiveId" clId="{48A7D3E6-2095-4F93-A0C4-868CC72BE354}" dt="2020-02-27T21:35:36.263" v="731" actId="164"/>
          <ac:spMkLst>
            <pc:docMk/>
            <pc:sldMk cId="4265131983" sldId="287"/>
            <ac:spMk id="76" creationId="{AF356228-DF7F-499C-8687-8A38ED675F43}"/>
          </ac:spMkLst>
        </pc:spChg>
        <pc:spChg chg="mod topLvl">
          <ac:chgData name="José Rafael Ramón" userId="9ed7bf60e7504d6a" providerId="LiveId" clId="{48A7D3E6-2095-4F93-A0C4-868CC72BE354}" dt="2020-02-27T21:35:36.263" v="731" actId="164"/>
          <ac:spMkLst>
            <pc:docMk/>
            <pc:sldMk cId="4265131983" sldId="287"/>
            <ac:spMk id="77" creationId="{156E892E-8A82-433D-A315-207A9DBBB7AB}"/>
          </ac:spMkLst>
        </pc:spChg>
        <pc:spChg chg="mod topLvl">
          <ac:chgData name="José Rafael Ramón" userId="9ed7bf60e7504d6a" providerId="LiveId" clId="{48A7D3E6-2095-4F93-A0C4-868CC72BE354}" dt="2020-02-27T21:35:36.263" v="731" actId="164"/>
          <ac:spMkLst>
            <pc:docMk/>
            <pc:sldMk cId="4265131983" sldId="287"/>
            <ac:spMk id="78" creationId="{C6EE16F3-2571-40FE-A477-99F49330FDE8}"/>
          </ac:spMkLst>
        </pc:spChg>
        <pc:spChg chg="mod topLvl">
          <ac:chgData name="José Rafael Ramón" userId="9ed7bf60e7504d6a" providerId="LiveId" clId="{48A7D3E6-2095-4F93-A0C4-868CC72BE354}" dt="2020-02-27T21:35:47.837" v="733" actId="164"/>
          <ac:spMkLst>
            <pc:docMk/>
            <pc:sldMk cId="4265131983" sldId="287"/>
            <ac:spMk id="79" creationId="{0F48BDC9-0B54-4DDB-A925-B3050E49BD45}"/>
          </ac:spMkLst>
        </pc:spChg>
        <pc:spChg chg="mod topLvl">
          <ac:chgData name="José Rafael Ramón" userId="9ed7bf60e7504d6a" providerId="LiveId" clId="{48A7D3E6-2095-4F93-A0C4-868CC72BE354}" dt="2020-02-27T21:35:47.837" v="733" actId="164"/>
          <ac:spMkLst>
            <pc:docMk/>
            <pc:sldMk cId="4265131983" sldId="287"/>
            <ac:spMk id="80" creationId="{E69852D2-8443-4903-8CA5-279D0F0B2C63}"/>
          </ac:spMkLst>
        </pc:spChg>
        <pc:spChg chg="mod topLvl">
          <ac:chgData name="José Rafael Ramón" userId="9ed7bf60e7504d6a" providerId="LiveId" clId="{48A7D3E6-2095-4F93-A0C4-868CC72BE354}" dt="2020-02-27T21:35:47.837" v="733" actId="164"/>
          <ac:spMkLst>
            <pc:docMk/>
            <pc:sldMk cId="4265131983" sldId="287"/>
            <ac:spMk id="81" creationId="{2D1DFE7D-845B-4A8A-9F83-015182993E1F}"/>
          </ac:spMkLst>
        </pc:spChg>
        <pc:spChg chg="mod topLvl">
          <ac:chgData name="José Rafael Ramón" userId="9ed7bf60e7504d6a" providerId="LiveId" clId="{48A7D3E6-2095-4F93-A0C4-868CC72BE354}" dt="2020-02-27T21:35:42.663" v="732" actId="164"/>
          <ac:spMkLst>
            <pc:docMk/>
            <pc:sldMk cId="4265131983" sldId="287"/>
            <ac:spMk id="82" creationId="{2A3EA2FC-6CFA-4057-827A-D5471BFABFD6}"/>
          </ac:spMkLst>
        </pc:spChg>
        <pc:spChg chg="mod topLvl">
          <ac:chgData name="José Rafael Ramón" userId="9ed7bf60e7504d6a" providerId="LiveId" clId="{48A7D3E6-2095-4F93-A0C4-868CC72BE354}" dt="2020-02-27T21:41:37.660" v="783" actId="207"/>
          <ac:spMkLst>
            <pc:docMk/>
            <pc:sldMk cId="4265131983" sldId="287"/>
            <ac:spMk id="83" creationId="{64E57C3F-8296-4D0D-B7D4-10F0238CA1BE}"/>
          </ac:spMkLst>
        </pc:spChg>
        <pc:spChg chg="mod topLvl">
          <ac:chgData name="José Rafael Ramón" userId="9ed7bf60e7504d6a" providerId="LiveId" clId="{48A7D3E6-2095-4F93-A0C4-868CC72BE354}" dt="2020-02-27T21:41:24.049" v="781" actId="1076"/>
          <ac:spMkLst>
            <pc:docMk/>
            <pc:sldMk cId="4265131983" sldId="287"/>
            <ac:spMk id="84" creationId="{60249C33-7060-45B4-8881-E8A4E218F4D7}"/>
          </ac:spMkLst>
        </pc:spChg>
        <pc:spChg chg="mod topLvl">
          <ac:chgData name="José Rafael Ramón" userId="9ed7bf60e7504d6a" providerId="LiveId" clId="{48A7D3E6-2095-4F93-A0C4-868CC72BE354}" dt="2020-02-27T21:40:27.835" v="767" actId="164"/>
          <ac:spMkLst>
            <pc:docMk/>
            <pc:sldMk cId="4265131983" sldId="287"/>
            <ac:spMk id="85" creationId="{5AB5C187-D071-4AC8-A79C-3DBC3C45A31E}"/>
          </ac:spMkLst>
        </pc:spChg>
        <pc:spChg chg="mod topLvl">
          <ac:chgData name="José Rafael Ramón" userId="9ed7bf60e7504d6a" providerId="LiveId" clId="{48A7D3E6-2095-4F93-A0C4-868CC72BE354}" dt="2020-02-27T21:40:27.835" v="767" actId="164"/>
          <ac:spMkLst>
            <pc:docMk/>
            <pc:sldMk cId="4265131983" sldId="287"/>
            <ac:spMk id="86" creationId="{41DD12C6-B0AF-4BCC-B9A2-C6485C6FBEF2}"/>
          </ac:spMkLst>
        </pc:spChg>
        <pc:spChg chg="mod topLvl">
          <ac:chgData name="José Rafael Ramón" userId="9ed7bf60e7504d6a" providerId="LiveId" clId="{48A7D3E6-2095-4F93-A0C4-868CC72BE354}" dt="2020-02-27T21:40:27.835" v="767" actId="164"/>
          <ac:spMkLst>
            <pc:docMk/>
            <pc:sldMk cId="4265131983" sldId="287"/>
            <ac:spMk id="87" creationId="{56A0847A-4483-48FA-AFC6-6DA723A13342}"/>
          </ac:spMkLst>
        </pc:spChg>
        <pc:spChg chg="mod topLvl">
          <ac:chgData name="José Rafael Ramón" userId="9ed7bf60e7504d6a" providerId="LiveId" clId="{48A7D3E6-2095-4F93-A0C4-868CC72BE354}" dt="2020-02-27T21:36:10.884" v="735" actId="164"/>
          <ac:spMkLst>
            <pc:docMk/>
            <pc:sldMk cId="4265131983" sldId="287"/>
            <ac:spMk id="88" creationId="{2FFB96B3-27E2-41A4-837B-69E1E8B769F3}"/>
          </ac:spMkLst>
        </pc:spChg>
        <pc:spChg chg="mod topLvl">
          <ac:chgData name="José Rafael Ramón" userId="9ed7bf60e7504d6a" providerId="LiveId" clId="{48A7D3E6-2095-4F93-A0C4-868CC72BE354}" dt="2020-02-27T21:36:10.884" v="735" actId="164"/>
          <ac:spMkLst>
            <pc:docMk/>
            <pc:sldMk cId="4265131983" sldId="287"/>
            <ac:spMk id="89" creationId="{D5AA7811-CF25-422B-BE65-165EB223A633}"/>
          </ac:spMkLst>
        </pc:spChg>
        <pc:spChg chg="mod topLvl">
          <ac:chgData name="José Rafael Ramón" userId="9ed7bf60e7504d6a" providerId="LiveId" clId="{48A7D3E6-2095-4F93-A0C4-868CC72BE354}" dt="2020-02-27T21:36:10.884" v="735" actId="164"/>
          <ac:spMkLst>
            <pc:docMk/>
            <pc:sldMk cId="4265131983" sldId="287"/>
            <ac:spMk id="90" creationId="{17C8175B-1C7C-47C9-B0EE-67D14358C235}"/>
          </ac:spMkLst>
        </pc:spChg>
        <pc:spChg chg="mod topLvl">
          <ac:chgData name="José Rafael Ramón" userId="9ed7bf60e7504d6a" providerId="LiveId" clId="{48A7D3E6-2095-4F93-A0C4-868CC72BE354}" dt="2020-02-27T21:36:15.368" v="736" actId="164"/>
          <ac:spMkLst>
            <pc:docMk/>
            <pc:sldMk cId="4265131983" sldId="287"/>
            <ac:spMk id="91" creationId="{FCF052B3-B077-412B-A7C3-7BEAA1B2DE3E}"/>
          </ac:spMkLst>
        </pc:spChg>
        <pc:spChg chg="mod topLvl">
          <ac:chgData name="José Rafael Ramón" userId="9ed7bf60e7504d6a" providerId="LiveId" clId="{48A7D3E6-2095-4F93-A0C4-868CC72BE354}" dt="2020-02-27T21:36:15.368" v="736" actId="164"/>
          <ac:spMkLst>
            <pc:docMk/>
            <pc:sldMk cId="4265131983" sldId="287"/>
            <ac:spMk id="92" creationId="{A5CF6B14-E9C7-43EC-8C6B-BD7265FE26C1}"/>
          </ac:spMkLst>
        </pc:spChg>
        <pc:spChg chg="mod topLvl">
          <ac:chgData name="José Rafael Ramón" userId="9ed7bf60e7504d6a" providerId="LiveId" clId="{48A7D3E6-2095-4F93-A0C4-868CC72BE354}" dt="2020-02-27T21:36:15.368" v="736" actId="164"/>
          <ac:spMkLst>
            <pc:docMk/>
            <pc:sldMk cId="4265131983" sldId="287"/>
            <ac:spMk id="93" creationId="{1F979911-0E00-45DF-8CE9-A128D93ECBE0}"/>
          </ac:spMkLst>
        </pc:spChg>
        <pc:spChg chg="mod topLvl">
          <ac:chgData name="José Rafael Ramón" userId="9ed7bf60e7504d6a" providerId="LiveId" clId="{48A7D3E6-2095-4F93-A0C4-868CC72BE354}" dt="2020-02-27T21:42:08.113" v="787" actId="164"/>
          <ac:spMkLst>
            <pc:docMk/>
            <pc:sldMk cId="4265131983" sldId="287"/>
            <ac:spMk id="94" creationId="{4622D4B5-B98E-4696-8D0A-FC9AA151401C}"/>
          </ac:spMkLst>
        </pc:spChg>
        <pc:spChg chg="mod topLvl">
          <ac:chgData name="José Rafael Ramón" userId="9ed7bf60e7504d6a" providerId="LiveId" clId="{48A7D3E6-2095-4F93-A0C4-868CC72BE354}" dt="2020-02-27T21:42:08.113" v="787" actId="164"/>
          <ac:spMkLst>
            <pc:docMk/>
            <pc:sldMk cId="4265131983" sldId="287"/>
            <ac:spMk id="95" creationId="{DABF5686-DE44-4C62-8816-D62F4D5F886A}"/>
          </ac:spMkLst>
        </pc:spChg>
        <pc:spChg chg="mod topLvl">
          <ac:chgData name="José Rafael Ramón" userId="9ed7bf60e7504d6a" providerId="LiveId" clId="{48A7D3E6-2095-4F93-A0C4-868CC72BE354}" dt="2020-02-27T21:42:08.113" v="787" actId="164"/>
          <ac:spMkLst>
            <pc:docMk/>
            <pc:sldMk cId="4265131983" sldId="287"/>
            <ac:spMk id="96" creationId="{61468453-386A-4F52-8E55-2D44F60853D0}"/>
          </ac:spMkLst>
        </pc:spChg>
        <pc:grpChg chg="mod">
          <ac:chgData name="José Rafael Ramón" userId="9ed7bf60e7504d6a" providerId="LiveId" clId="{48A7D3E6-2095-4F93-A0C4-868CC72BE354}" dt="2020-02-27T21:17:18.470" v="603" actId="18245"/>
          <ac:grpSpMkLst>
            <pc:docMk/>
            <pc:sldMk cId="4265131983" sldId="287"/>
            <ac:grpSpMk id="6" creationId="{A0250CF9-528C-4A21-9E0A-815B2D417796}"/>
          </ac:grpSpMkLst>
        </pc:grpChg>
        <pc:grpChg chg="del mod">
          <ac:chgData name="José Rafael Ramón" userId="9ed7bf60e7504d6a" providerId="LiveId" clId="{48A7D3E6-2095-4F93-A0C4-868CC72BE354}" dt="2020-02-27T21:33:34.031" v="716" actId="165"/>
          <ac:grpSpMkLst>
            <pc:docMk/>
            <pc:sldMk cId="4265131983" sldId="287"/>
            <ac:grpSpMk id="72" creationId="{CFFB6BE9-56E7-405C-9D88-7C4A5D1D4550}"/>
          </ac:grpSpMkLst>
        </pc:grpChg>
        <pc:grpChg chg="add del mod">
          <ac:chgData name="José Rafael Ramón" userId="9ed7bf60e7504d6a" providerId="LiveId" clId="{48A7D3E6-2095-4F93-A0C4-868CC72BE354}" dt="2020-02-27T21:34:53.943" v="724" actId="165"/>
          <ac:grpSpMkLst>
            <pc:docMk/>
            <pc:sldMk cId="4265131983" sldId="287"/>
            <ac:grpSpMk id="97" creationId="{238D8B9D-1BC5-4967-9116-F862D75E6D50}"/>
          </ac:grpSpMkLst>
        </pc:grpChg>
        <pc:grpChg chg="add del mod">
          <ac:chgData name="José Rafael Ramón" userId="9ed7bf60e7504d6a" providerId="LiveId" clId="{48A7D3E6-2095-4F93-A0C4-868CC72BE354}" dt="2020-02-27T21:37:27.414" v="739" actId="165"/>
          <ac:grpSpMkLst>
            <pc:docMk/>
            <pc:sldMk cId="4265131983" sldId="287"/>
            <ac:grpSpMk id="98" creationId="{D46F3D69-F291-4437-98F0-12A167BF00F6}"/>
          </ac:grpSpMkLst>
        </pc:grpChg>
        <pc:grpChg chg="add del mod">
          <ac:chgData name="José Rafael Ramón" userId="9ed7bf60e7504d6a" providerId="LiveId" clId="{48A7D3E6-2095-4F93-A0C4-868CC72BE354}" dt="2020-02-27T21:40:17.898" v="764" actId="478"/>
          <ac:grpSpMkLst>
            <pc:docMk/>
            <pc:sldMk cId="4265131983" sldId="287"/>
            <ac:grpSpMk id="99" creationId="{1D6BC892-919D-4FE9-940F-06FAEEFF1181}"/>
          </ac:grpSpMkLst>
        </pc:grpChg>
        <pc:grpChg chg="add mod">
          <ac:chgData name="José Rafael Ramón" userId="9ed7bf60e7504d6a" providerId="LiveId" clId="{48A7D3E6-2095-4F93-A0C4-868CC72BE354}" dt="2020-02-27T21:42:45.707" v="795" actId="1076"/>
          <ac:grpSpMkLst>
            <pc:docMk/>
            <pc:sldMk cId="4265131983" sldId="287"/>
            <ac:grpSpMk id="100" creationId="{492D683C-7DB0-489C-8796-38F8EAE61551}"/>
          </ac:grpSpMkLst>
        </pc:grpChg>
        <pc:grpChg chg="add del mod">
          <ac:chgData name="José Rafael Ramón" userId="9ed7bf60e7504d6a" providerId="LiveId" clId="{48A7D3E6-2095-4F93-A0C4-868CC72BE354}" dt="2020-02-27T21:40:17.898" v="764" actId="478"/>
          <ac:grpSpMkLst>
            <pc:docMk/>
            <pc:sldMk cId="4265131983" sldId="287"/>
            <ac:grpSpMk id="101" creationId="{BDD6C1A6-8B7D-4631-891A-2D3A24207C12}"/>
          </ac:grpSpMkLst>
        </pc:grpChg>
        <pc:grpChg chg="add del mod">
          <ac:chgData name="José Rafael Ramón" userId="9ed7bf60e7504d6a" providerId="LiveId" clId="{48A7D3E6-2095-4F93-A0C4-868CC72BE354}" dt="2020-02-27T21:39:37.798" v="759" actId="165"/>
          <ac:grpSpMkLst>
            <pc:docMk/>
            <pc:sldMk cId="4265131983" sldId="287"/>
            <ac:grpSpMk id="102" creationId="{2640AFB0-4BDF-4158-938A-761F260B5467}"/>
          </ac:grpSpMkLst>
        </pc:grpChg>
        <pc:grpChg chg="add del mod">
          <ac:chgData name="José Rafael Ramón" userId="9ed7bf60e7504d6a" providerId="LiveId" clId="{48A7D3E6-2095-4F93-A0C4-868CC72BE354}" dt="2020-02-27T21:40:17.898" v="764" actId="478"/>
          <ac:grpSpMkLst>
            <pc:docMk/>
            <pc:sldMk cId="4265131983" sldId="287"/>
            <ac:grpSpMk id="103" creationId="{4FE82AAF-3500-4909-8052-00023C341C90}"/>
          </ac:grpSpMkLst>
        </pc:grpChg>
        <pc:grpChg chg="add del mod">
          <ac:chgData name="José Rafael Ramón" userId="9ed7bf60e7504d6a" providerId="LiveId" clId="{48A7D3E6-2095-4F93-A0C4-868CC72BE354}" dt="2020-02-27T21:40:17.898" v="764" actId="478"/>
          <ac:grpSpMkLst>
            <pc:docMk/>
            <pc:sldMk cId="4265131983" sldId="287"/>
            <ac:grpSpMk id="104" creationId="{EC2001DA-A102-4DCE-B952-2E6E2EE1B739}"/>
          </ac:grpSpMkLst>
        </pc:grpChg>
        <pc:grpChg chg="add del mod">
          <ac:chgData name="José Rafael Ramón" userId="9ed7bf60e7504d6a" providerId="LiveId" clId="{48A7D3E6-2095-4F93-A0C4-868CC72BE354}" dt="2020-02-27T21:40:54.429" v="773" actId="165"/>
          <ac:grpSpMkLst>
            <pc:docMk/>
            <pc:sldMk cId="4265131983" sldId="287"/>
            <ac:grpSpMk id="105" creationId="{C160C762-65E0-4893-BD6D-C7D22593F8A4}"/>
          </ac:grpSpMkLst>
        </pc:grpChg>
        <pc:grpChg chg="add mod">
          <ac:chgData name="José Rafael Ramón" userId="9ed7bf60e7504d6a" providerId="LiveId" clId="{48A7D3E6-2095-4F93-A0C4-868CC72BE354}" dt="2020-02-27T21:43:16.253" v="799" actId="14100"/>
          <ac:grpSpMkLst>
            <pc:docMk/>
            <pc:sldMk cId="4265131983" sldId="287"/>
            <ac:grpSpMk id="108" creationId="{9124BD07-237B-48E4-919B-51DE2F79B272}"/>
          </ac:grpSpMkLst>
        </pc:grpChg>
        <pc:grpChg chg="add mod">
          <ac:chgData name="José Rafael Ramón" userId="9ed7bf60e7504d6a" providerId="LiveId" clId="{48A7D3E6-2095-4F93-A0C4-868CC72BE354}" dt="2020-02-27T21:43:12.238" v="798" actId="1076"/>
          <ac:grpSpMkLst>
            <pc:docMk/>
            <pc:sldMk cId="4265131983" sldId="287"/>
            <ac:grpSpMk id="109" creationId="{28416221-C306-42BF-A026-A426E0730269}"/>
          </ac:grpSpMkLst>
        </pc:grpChg>
        <pc:grpChg chg="add mod">
          <ac:chgData name="José Rafael Ramón" userId="9ed7bf60e7504d6a" providerId="LiveId" clId="{48A7D3E6-2095-4F93-A0C4-868CC72BE354}" dt="2020-02-27T21:42:30.551" v="793" actId="1076"/>
          <ac:grpSpMkLst>
            <pc:docMk/>
            <pc:sldMk cId="4265131983" sldId="287"/>
            <ac:grpSpMk id="110" creationId="{72671788-1046-4091-AC09-3511FB2C3746}"/>
          </ac:grpSpMkLst>
        </pc:grpChg>
        <pc:graphicFrameChg chg="add del mod">
          <ac:chgData name="José Rafael Ramón" userId="9ed7bf60e7504d6a" providerId="LiveId" clId="{48A7D3E6-2095-4F93-A0C4-868CC72BE354}" dt="2020-02-27T21:17:31.827" v="604" actId="12084"/>
          <ac:graphicFrameMkLst>
            <pc:docMk/>
            <pc:sldMk cId="4265131983" sldId="287"/>
            <ac:graphicFrameMk id="4" creationId="{98A3C3CF-19F3-4396-81B8-8BF136C294D4}"/>
          </ac:graphicFrameMkLst>
        </pc:graphicFrameChg>
        <pc:graphicFrameChg chg="add del modGraphic">
          <ac:chgData name="José Rafael Ramón" userId="9ed7bf60e7504d6a" providerId="LiveId" clId="{48A7D3E6-2095-4F93-A0C4-868CC72BE354}" dt="2020-02-27T21:15:57.234" v="598" actId="1032"/>
          <ac:graphicFrameMkLst>
            <pc:docMk/>
            <pc:sldMk cId="4265131983" sldId="287"/>
            <ac:graphicFrameMk id="5" creationId="{EBE837D6-D2E3-4050-A70E-546F7ED55597}"/>
          </ac:graphicFrameMkLst>
        </pc:graphicFrameChg>
        <pc:graphicFrameChg chg="add del mod">
          <ac:chgData name="José Rafael Ramón" userId="9ed7bf60e7504d6a" providerId="LiveId" clId="{48A7D3E6-2095-4F93-A0C4-868CC72BE354}" dt="2020-02-27T21:33:30.377" v="715" actId="18245"/>
          <ac:graphicFrameMkLst>
            <pc:docMk/>
            <pc:sldMk cId="4265131983" sldId="287"/>
            <ac:graphicFrameMk id="71" creationId="{0BB6415B-8D9B-4591-BF99-E95E70A517CF}"/>
          </ac:graphicFrameMkLst>
        </pc:graphicFrameChg>
        <pc:picChg chg="add del mod">
          <ac:chgData name="José Rafael Ramón" userId="9ed7bf60e7504d6a" providerId="LiveId" clId="{48A7D3E6-2095-4F93-A0C4-868CC72BE354}" dt="2020-02-27T21:38:56.261" v="753" actId="478"/>
          <ac:picMkLst>
            <pc:docMk/>
            <pc:sldMk cId="4265131983" sldId="287"/>
            <ac:picMk id="107" creationId="{336792C5-F822-4F72-B15E-8C81A34E13DC}"/>
          </ac:picMkLst>
        </pc:picChg>
      </pc:sldChg>
      <pc:sldChg chg="addSp delSp modSp mod">
        <pc:chgData name="José Rafael Ramón" userId="9ed7bf60e7504d6a" providerId="LiveId" clId="{48A7D3E6-2095-4F93-A0C4-868CC72BE354}" dt="2020-02-27T21:43:47.776" v="808" actId="1076"/>
        <pc:sldMkLst>
          <pc:docMk/>
          <pc:sldMk cId="3310333079" sldId="288"/>
        </pc:sldMkLst>
        <pc:spChg chg="del mod">
          <ac:chgData name="José Rafael Ramón" userId="9ed7bf60e7504d6a" providerId="LiveId" clId="{48A7D3E6-2095-4F93-A0C4-868CC72BE354}" dt="2020-02-27T21:43:36.354" v="802" actId="478"/>
          <ac:spMkLst>
            <pc:docMk/>
            <pc:sldMk cId="3310333079" sldId="288"/>
            <ac:spMk id="3" creationId="{B6422A00-68F2-4069-BFF4-1B0FC919A5DF}"/>
          </ac:spMkLst>
        </pc:spChg>
        <pc:grpChg chg="add">
          <ac:chgData name="José Rafael Ramón" userId="9ed7bf60e7504d6a" providerId="LiveId" clId="{48A7D3E6-2095-4F93-A0C4-868CC72BE354}" dt="2020-02-27T21:43:31.651" v="800"/>
          <ac:grpSpMkLst>
            <pc:docMk/>
            <pc:sldMk cId="3310333079" sldId="288"/>
            <ac:grpSpMk id="4" creationId="{E4FE6058-FC92-447D-9E6D-BA6A2BADAE4E}"/>
          </ac:grpSpMkLst>
        </pc:grpChg>
        <pc:grpChg chg="add mod">
          <ac:chgData name="José Rafael Ramón" userId="9ed7bf60e7504d6a" providerId="LiveId" clId="{48A7D3E6-2095-4F93-A0C4-868CC72BE354}" dt="2020-02-27T21:43:47.776" v="808" actId="1076"/>
          <ac:grpSpMkLst>
            <pc:docMk/>
            <pc:sldMk cId="3310333079" sldId="288"/>
            <ac:grpSpMk id="8" creationId="{15B8C1A1-1055-466E-93BF-EAFBE486723A}"/>
          </ac:grpSpMkLst>
        </pc:grpChg>
        <pc:grpChg chg="add mod">
          <ac:chgData name="José Rafael Ramón" userId="9ed7bf60e7504d6a" providerId="LiveId" clId="{48A7D3E6-2095-4F93-A0C4-868CC72BE354}" dt="2020-02-27T21:43:43.588" v="807" actId="1076"/>
          <ac:grpSpMkLst>
            <pc:docMk/>
            <pc:sldMk cId="3310333079" sldId="288"/>
            <ac:grpSpMk id="12" creationId="{506D38B4-20C4-418A-B020-CC1C792E753A}"/>
          </ac:grpSpMkLst>
        </pc:grpChg>
        <pc:grpChg chg="add mod">
          <ac:chgData name="José Rafael Ramón" userId="9ed7bf60e7504d6a" providerId="LiveId" clId="{48A7D3E6-2095-4F93-A0C4-868CC72BE354}" dt="2020-02-27T21:43:41.307" v="806" actId="1076"/>
          <ac:grpSpMkLst>
            <pc:docMk/>
            <pc:sldMk cId="3310333079" sldId="288"/>
            <ac:grpSpMk id="16" creationId="{13F1DB92-5B29-4F70-B8B9-5DD050A2A0DE}"/>
          </ac:grpSpMkLst>
        </pc:grpChg>
      </pc:sldChg>
      <pc:sldChg chg="addSp delSp modSp mod">
        <pc:chgData name="José Rafael Ramón" userId="9ed7bf60e7504d6a" providerId="LiveId" clId="{48A7D3E6-2095-4F93-A0C4-868CC72BE354}" dt="2020-02-27T21:44:01.204" v="816" actId="1076"/>
        <pc:sldMkLst>
          <pc:docMk/>
          <pc:sldMk cId="2183199273" sldId="289"/>
        </pc:sldMkLst>
        <pc:spChg chg="del">
          <ac:chgData name="José Rafael Ramón" userId="9ed7bf60e7504d6a" providerId="LiveId" clId="{48A7D3E6-2095-4F93-A0C4-868CC72BE354}" dt="2020-02-27T21:43:51.292" v="809" actId="478"/>
          <ac:spMkLst>
            <pc:docMk/>
            <pc:sldMk cId="2183199273" sldId="289"/>
            <ac:spMk id="3" creationId="{B33EFFA1-015C-46E0-B769-22100CCF494C}"/>
          </ac:spMkLst>
        </pc:spChg>
        <pc:grpChg chg="add">
          <ac:chgData name="José Rafael Ramón" userId="9ed7bf60e7504d6a" providerId="LiveId" clId="{48A7D3E6-2095-4F93-A0C4-868CC72BE354}" dt="2020-02-27T21:43:51.807" v="810"/>
          <ac:grpSpMkLst>
            <pc:docMk/>
            <pc:sldMk cId="2183199273" sldId="289"/>
            <ac:grpSpMk id="4" creationId="{492CE815-2105-423F-A410-2EBC8766B331}"/>
          </ac:grpSpMkLst>
        </pc:grpChg>
        <pc:grpChg chg="add mod">
          <ac:chgData name="José Rafael Ramón" userId="9ed7bf60e7504d6a" providerId="LiveId" clId="{48A7D3E6-2095-4F93-A0C4-868CC72BE354}" dt="2020-02-27T21:44:01.204" v="816" actId="1076"/>
          <ac:grpSpMkLst>
            <pc:docMk/>
            <pc:sldMk cId="2183199273" sldId="289"/>
            <ac:grpSpMk id="8" creationId="{86A8E713-836E-4B8C-B17A-210DD796A057}"/>
          </ac:grpSpMkLst>
        </pc:grpChg>
        <pc:grpChg chg="add mod">
          <ac:chgData name="José Rafael Ramón" userId="9ed7bf60e7504d6a" providerId="LiveId" clId="{48A7D3E6-2095-4F93-A0C4-868CC72BE354}" dt="2020-02-27T21:43:58.213" v="815" actId="1076"/>
          <ac:grpSpMkLst>
            <pc:docMk/>
            <pc:sldMk cId="2183199273" sldId="289"/>
            <ac:grpSpMk id="12" creationId="{3C8FC778-F978-4ECC-999D-DF7E411920B7}"/>
          </ac:grpSpMkLst>
        </pc:grpChg>
        <pc:grpChg chg="add mod">
          <ac:chgData name="José Rafael Ramón" userId="9ed7bf60e7504d6a" providerId="LiveId" clId="{48A7D3E6-2095-4F93-A0C4-868CC72BE354}" dt="2020-02-27T21:43:55.667" v="814" actId="1076"/>
          <ac:grpSpMkLst>
            <pc:docMk/>
            <pc:sldMk cId="2183199273" sldId="289"/>
            <ac:grpSpMk id="16" creationId="{98E6F1CC-D270-49F5-9571-7A2A4BF672A7}"/>
          </ac:grpSpMkLst>
        </pc:grpChg>
      </pc:sldChg>
      <pc:sldChg chg="addSp delSp modSp mod">
        <pc:chgData name="José Rafael Ramón" userId="9ed7bf60e7504d6a" providerId="LiveId" clId="{48A7D3E6-2095-4F93-A0C4-868CC72BE354}" dt="2020-02-27T21:44:14.079" v="822" actId="1076"/>
        <pc:sldMkLst>
          <pc:docMk/>
          <pc:sldMk cId="3182347358" sldId="290"/>
        </pc:sldMkLst>
        <pc:spChg chg="del">
          <ac:chgData name="José Rafael Ramón" userId="9ed7bf60e7504d6a" providerId="LiveId" clId="{48A7D3E6-2095-4F93-A0C4-868CC72BE354}" dt="2020-02-27T21:44:04.376" v="817" actId="478"/>
          <ac:spMkLst>
            <pc:docMk/>
            <pc:sldMk cId="3182347358" sldId="290"/>
            <ac:spMk id="3" creationId="{C2DD836D-8182-4BA2-8E05-FC7306C47AB1}"/>
          </ac:spMkLst>
        </pc:spChg>
        <pc:grpChg chg="add mod">
          <ac:chgData name="José Rafael Ramón" userId="9ed7bf60e7504d6a" providerId="LiveId" clId="{48A7D3E6-2095-4F93-A0C4-868CC72BE354}" dt="2020-02-27T21:44:10.751" v="821" actId="1076"/>
          <ac:grpSpMkLst>
            <pc:docMk/>
            <pc:sldMk cId="3182347358" sldId="290"/>
            <ac:grpSpMk id="4" creationId="{6DE8AAA5-55CE-4033-9B3D-0E9A583CAB5B}"/>
          </ac:grpSpMkLst>
        </pc:grpChg>
        <pc:grpChg chg="add mod">
          <ac:chgData name="José Rafael Ramón" userId="9ed7bf60e7504d6a" providerId="LiveId" clId="{48A7D3E6-2095-4F93-A0C4-868CC72BE354}" dt="2020-02-27T21:44:14.079" v="822" actId="1076"/>
          <ac:grpSpMkLst>
            <pc:docMk/>
            <pc:sldMk cId="3182347358" sldId="290"/>
            <ac:grpSpMk id="8" creationId="{0A52C113-973A-4C9E-85F4-BC764E099451}"/>
          </ac:grpSpMkLst>
        </pc:grpChg>
      </pc:sldChg>
      <pc:sldChg chg="addSp modSp add mod modAnim">
        <pc:chgData name="José Rafael Ramón" userId="9ed7bf60e7504d6a" providerId="LiveId" clId="{48A7D3E6-2095-4F93-A0C4-868CC72BE354}" dt="2020-02-27T21:21:01.123" v="622" actId="1076"/>
        <pc:sldMkLst>
          <pc:docMk/>
          <pc:sldMk cId="1667695598" sldId="291"/>
        </pc:sldMkLst>
        <pc:spChg chg="mod">
          <ac:chgData name="José Rafael Ramón" userId="9ed7bf60e7504d6a" providerId="LiveId" clId="{48A7D3E6-2095-4F93-A0C4-868CC72BE354}" dt="2020-02-27T20:23:59.243" v="140"/>
          <ac:spMkLst>
            <pc:docMk/>
            <pc:sldMk cId="1667695598" sldId="291"/>
            <ac:spMk id="2" creationId="{C748A4D0-3A67-4F13-B0B9-EDB007C8CD60}"/>
          </ac:spMkLst>
        </pc:spChg>
        <pc:spChg chg="mod">
          <ac:chgData name="José Rafael Ramón" userId="9ed7bf60e7504d6a" providerId="LiveId" clId="{48A7D3E6-2095-4F93-A0C4-868CC72BE354}" dt="2020-02-27T21:05:08.038" v="567" actId="113"/>
          <ac:spMkLst>
            <pc:docMk/>
            <pc:sldMk cId="1667695598" sldId="291"/>
            <ac:spMk id="3" creationId="{EA6F91D8-BB24-4C86-9E3B-E61255CDDF13}"/>
          </ac:spMkLst>
        </pc:spChg>
        <pc:spChg chg="add mod">
          <ac:chgData name="José Rafael Ramón" userId="9ed7bf60e7504d6a" providerId="LiveId" clId="{48A7D3E6-2095-4F93-A0C4-868CC72BE354}" dt="2020-02-27T21:05:08.038" v="567" actId="113"/>
          <ac:spMkLst>
            <pc:docMk/>
            <pc:sldMk cId="1667695598" sldId="291"/>
            <ac:spMk id="4" creationId="{79CCA033-46AF-45C3-A75D-12E1BEC9AAB5}"/>
          </ac:spMkLst>
        </pc:spChg>
        <pc:spChg chg="add mod">
          <ac:chgData name="José Rafael Ramón" userId="9ed7bf60e7504d6a" providerId="LiveId" clId="{48A7D3E6-2095-4F93-A0C4-868CC72BE354}" dt="2020-02-27T21:05:08.038" v="567" actId="113"/>
          <ac:spMkLst>
            <pc:docMk/>
            <pc:sldMk cId="1667695598" sldId="291"/>
            <ac:spMk id="5" creationId="{643E6C35-A10C-49DC-BF7C-BDC58E29DE37}"/>
          </ac:spMkLst>
        </pc:spChg>
        <pc:picChg chg="add mod">
          <ac:chgData name="José Rafael Ramón" userId="9ed7bf60e7504d6a" providerId="LiveId" clId="{48A7D3E6-2095-4F93-A0C4-868CC72BE354}" dt="2020-02-27T21:21:01.123" v="622" actId="1076"/>
          <ac:picMkLst>
            <pc:docMk/>
            <pc:sldMk cId="1667695598" sldId="291"/>
            <ac:picMk id="7" creationId="{1088D7E4-8A47-4C65-A743-24704A01FA94}"/>
          </ac:picMkLst>
        </pc:picChg>
      </pc:sldChg>
      <pc:sldChg chg="addSp modSp add mod modAnim">
        <pc:chgData name="José Rafael Ramón" userId="9ed7bf60e7504d6a" providerId="LiveId" clId="{48A7D3E6-2095-4F93-A0C4-868CC72BE354}" dt="2020-02-27T21:23:58.956" v="636" actId="1076"/>
        <pc:sldMkLst>
          <pc:docMk/>
          <pc:sldMk cId="4028941687" sldId="292"/>
        </pc:sldMkLst>
        <pc:spChg chg="mod">
          <ac:chgData name="José Rafael Ramón" userId="9ed7bf60e7504d6a" providerId="LiveId" clId="{48A7D3E6-2095-4F93-A0C4-868CC72BE354}" dt="2020-02-27T20:24:37.955" v="148" actId="20577"/>
          <ac:spMkLst>
            <pc:docMk/>
            <pc:sldMk cId="4028941687" sldId="292"/>
            <ac:spMk id="2" creationId="{B601C34B-FF3D-46EB-BED8-C81E91F0D4C4}"/>
          </ac:spMkLst>
        </pc:spChg>
        <pc:spChg chg="mod">
          <ac:chgData name="José Rafael Ramón" userId="9ed7bf60e7504d6a" providerId="LiveId" clId="{48A7D3E6-2095-4F93-A0C4-868CC72BE354}" dt="2020-02-27T20:31:40.962" v="231" actId="1076"/>
          <ac:spMkLst>
            <pc:docMk/>
            <pc:sldMk cId="4028941687" sldId="292"/>
            <ac:spMk id="3" creationId="{0A082EF8-59AD-4624-828C-98AF92049688}"/>
          </ac:spMkLst>
        </pc:spChg>
        <pc:spChg chg="add mod">
          <ac:chgData name="José Rafael Ramón" userId="9ed7bf60e7504d6a" providerId="LiveId" clId="{48A7D3E6-2095-4F93-A0C4-868CC72BE354}" dt="2020-02-27T20:31:40.962" v="231" actId="1076"/>
          <ac:spMkLst>
            <pc:docMk/>
            <pc:sldMk cId="4028941687" sldId="292"/>
            <ac:spMk id="4" creationId="{AC782A70-7289-4FCC-B2DE-18BE8AB51BED}"/>
          </ac:spMkLst>
        </pc:spChg>
        <pc:spChg chg="add mod">
          <ac:chgData name="José Rafael Ramón" userId="9ed7bf60e7504d6a" providerId="LiveId" clId="{48A7D3E6-2095-4F93-A0C4-868CC72BE354}" dt="2020-02-27T20:31:40.962" v="231" actId="1076"/>
          <ac:spMkLst>
            <pc:docMk/>
            <pc:sldMk cId="4028941687" sldId="292"/>
            <ac:spMk id="5" creationId="{8AA5184B-198A-4327-8148-CC782800CCB7}"/>
          </ac:spMkLst>
        </pc:spChg>
        <pc:spChg chg="add mod">
          <ac:chgData name="José Rafael Ramón" userId="9ed7bf60e7504d6a" providerId="LiveId" clId="{48A7D3E6-2095-4F93-A0C4-868CC72BE354}" dt="2020-02-27T20:31:40.962" v="231" actId="1076"/>
          <ac:spMkLst>
            <pc:docMk/>
            <pc:sldMk cId="4028941687" sldId="292"/>
            <ac:spMk id="6" creationId="{F4A6D665-CCB9-4A69-8414-5D43C86205C0}"/>
          </ac:spMkLst>
        </pc:spChg>
        <pc:spChg chg="add mod">
          <ac:chgData name="José Rafael Ramón" userId="9ed7bf60e7504d6a" providerId="LiveId" clId="{48A7D3E6-2095-4F93-A0C4-868CC72BE354}" dt="2020-02-27T20:31:40.962" v="231" actId="1076"/>
          <ac:spMkLst>
            <pc:docMk/>
            <pc:sldMk cId="4028941687" sldId="292"/>
            <ac:spMk id="7" creationId="{7B16E8BF-040D-4823-B7FE-4A283A6A3B1D}"/>
          </ac:spMkLst>
        </pc:spChg>
        <pc:spChg chg="add mod">
          <ac:chgData name="José Rafael Ramón" userId="9ed7bf60e7504d6a" providerId="LiveId" clId="{48A7D3E6-2095-4F93-A0C4-868CC72BE354}" dt="2020-02-27T20:31:40.962" v="231" actId="1076"/>
          <ac:spMkLst>
            <pc:docMk/>
            <pc:sldMk cId="4028941687" sldId="292"/>
            <ac:spMk id="8" creationId="{E85CAA02-D294-4456-B957-EE90D03FDA8F}"/>
          </ac:spMkLst>
        </pc:spChg>
        <pc:spChg chg="add mod">
          <ac:chgData name="José Rafael Ramón" userId="9ed7bf60e7504d6a" providerId="LiveId" clId="{48A7D3E6-2095-4F93-A0C4-868CC72BE354}" dt="2020-02-27T20:31:40.962" v="231" actId="1076"/>
          <ac:spMkLst>
            <pc:docMk/>
            <pc:sldMk cId="4028941687" sldId="292"/>
            <ac:spMk id="9" creationId="{032A7AC0-D908-4F65-98FB-29D028F19963}"/>
          </ac:spMkLst>
        </pc:spChg>
        <pc:spChg chg="add mod">
          <ac:chgData name="José Rafael Ramón" userId="9ed7bf60e7504d6a" providerId="LiveId" clId="{48A7D3E6-2095-4F93-A0C4-868CC72BE354}" dt="2020-02-27T20:31:40.962" v="231" actId="1076"/>
          <ac:spMkLst>
            <pc:docMk/>
            <pc:sldMk cId="4028941687" sldId="292"/>
            <ac:spMk id="10" creationId="{703FD23E-8C02-46F0-AA67-FE39E0321C0E}"/>
          </ac:spMkLst>
        </pc:spChg>
        <pc:picChg chg="add mod">
          <ac:chgData name="José Rafael Ramón" userId="9ed7bf60e7504d6a" providerId="LiveId" clId="{48A7D3E6-2095-4F93-A0C4-868CC72BE354}" dt="2020-02-27T21:23:58.956" v="636" actId="1076"/>
          <ac:picMkLst>
            <pc:docMk/>
            <pc:sldMk cId="4028941687" sldId="292"/>
            <ac:picMk id="12" creationId="{984C6EBF-4935-428D-AD27-EE33E3854277}"/>
          </ac:picMkLst>
        </pc:picChg>
      </pc:sldChg>
      <pc:sldChg chg="addSp modSp add mod modAnim">
        <pc:chgData name="José Rafael Ramón" userId="9ed7bf60e7504d6a" providerId="LiveId" clId="{48A7D3E6-2095-4F93-A0C4-868CC72BE354}" dt="2020-02-27T21:24:41.728" v="642" actId="14100"/>
        <pc:sldMkLst>
          <pc:docMk/>
          <pc:sldMk cId="24970169" sldId="293"/>
        </pc:sldMkLst>
        <pc:spChg chg="mod">
          <ac:chgData name="José Rafael Ramón" userId="9ed7bf60e7504d6a" providerId="LiveId" clId="{48A7D3E6-2095-4F93-A0C4-868CC72BE354}" dt="2020-02-27T20:37:19.778" v="316" actId="14100"/>
          <ac:spMkLst>
            <pc:docMk/>
            <pc:sldMk cId="24970169" sldId="293"/>
            <ac:spMk id="2" creationId="{1569241F-674C-4431-9FF4-6705082623CE}"/>
          </ac:spMkLst>
        </pc:spChg>
        <pc:spChg chg="mod">
          <ac:chgData name="José Rafael Ramón" userId="9ed7bf60e7504d6a" providerId="LiveId" clId="{48A7D3E6-2095-4F93-A0C4-868CC72BE354}" dt="2020-02-27T20:43:15.169" v="380" actId="1076"/>
          <ac:spMkLst>
            <pc:docMk/>
            <pc:sldMk cId="24970169" sldId="293"/>
            <ac:spMk id="3" creationId="{8CB7B432-64F0-4165-9842-7759C94338D2}"/>
          </ac:spMkLst>
        </pc:spChg>
        <pc:spChg chg="add mod">
          <ac:chgData name="José Rafael Ramón" userId="9ed7bf60e7504d6a" providerId="LiveId" clId="{48A7D3E6-2095-4F93-A0C4-868CC72BE354}" dt="2020-02-27T20:43:07.934" v="379" actId="1076"/>
          <ac:spMkLst>
            <pc:docMk/>
            <pc:sldMk cId="24970169" sldId="293"/>
            <ac:spMk id="4" creationId="{94889262-F00D-4C65-A87B-E7063DE0A220}"/>
          </ac:spMkLst>
        </pc:spChg>
        <pc:spChg chg="add mod">
          <ac:chgData name="José Rafael Ramón" userId="9ed7bf60e7504d6a" providerId="LiveId" clId="{48A7D3E6-2095-4F93-A0C4-868CC72BE354}" dt="2020-02-27T20:40:32.571" v="363" actId="1076"/>
          <ac:spMkLst>
            <pc:docMk/>
            <pc:sldMk cId="24970169" sldId="293"/>
            <ac:spMk id="5" creationId="{50A4B3F4-31F3-4EC6-97F6-1C2FEB8A32D6}"/>
          </ac:spMkLst>
        </pc:spChg>
        <pc:spChg chg="add mod">
          <ac:chgData name="José Rafael Ramón" userId="9ed7bf60e7504d6a" providerId="LiveId" clId="{48A7D3E6-2095-4F93-A0C4-868CC72BE354}" dt="2020-02-27T20:42:41.716" v="376" actId="1076"/>
          <ac:spMkLst>
            <pc:docMk/>
            <pc:sldMk cId="24970169" sldId="293"/>
            <ac:spMk id="6" creationId="{2930370F-B2C7-44A0-8637-CF2C0FC0771C}"/>
          </ac:spMkLst>
        </pc:spChg>
        <pc:spChg chg="add mod">
          <ac:chgData name="José Rafael Ramón" userId="9ed7bf60e7504d6a" providerId="LiveId" clId="{48A7D3E6-2095-4F93-A0C4-868CC72BE354}" dt="2020-02-27T20:42:34.825" v="375" actId="1076"/>
          <ac:spMkLst>
            <pc:docMk/>
            <pc:sldMk cId="24970169" sldId="293"/>
            <ac:spMk id="7" creationId="{F24AD858-3DE1-4F63-867E-A018C8FC792E}"/>
          </ac:spMkLst>
        </pc:spChg>
        <pc:spChg chg="add mod">
          <ac:chgData name="José Rafael Ramón" userId="9ed7bf60e7504d6a" providerId="LiveId" clId="{48A7D3E6-2095-4F93-A0C4-868CC72BE354}" dt="2020-02-27T20:40:36.727" v="364" actId="1076"/>
          <ac:spMkLst>
            <pc:docMk/>
            <pc:sldMk cId="24970169" sldId="293"/>
            <ac:spMk id="8" creationId="{4823E38F-98FF-4D62-8B8C-23C359C05E38}"/>
          </ac:spMkLst>
        </pc:spChg>
        <pc:spChg chg="add mod">
          <ac:chgData name="José Rafael Ramón" userId="9ed7bf60e7504d6a" providerId="LiveId" clId="{48A7D3E6-2095-4F93-A0C4-868CC72BE354}" dt="2020-02-27T20:42:54.481" v="377" actId="1076"/>
          <ac:spMkLst>
            <pc:docMk/>
            <pc:sldMk cId="24970169" sldId="293"/>
            <ac:spMk id="9" creationId="{3DDF8AAE-E9A4-479F-A47A-FCAF476B0614}"/>
          </ac:spMkLst>
        </pc:spChg>
        <pc:spChg chg="add mod">
          <ac:chgData name="José Rafael Ramón" userId="9ed7bf60e7504d6a" providerId="LiveId" clId="{48A7D3E6-2095-4F93-A0C4-868CC72BE354}" dt="2020-02-27T20:39:59.139" v="358" actId="1076"/>
          <ac:spMkLst>
            <pc:docMk/>
            <pc:sldMk cId="24970169" sldId="293"/>
            <ac:spMk id="10" creationId="{5FFA55F4-DD69-48C4-AB85-367F048DCB40}"/>
          </ac:spMkLst>
        </pc:spChg>
        <pc:spChg chg="add mod">
          <ac:chgData name="José Rafael Ramón" userId="9ed7bf60e7504d6a" providerId="LiveId" clId="{48A7D3E6-2095-4F93-A0C4-868CC72BE354}" dt="2020-02-27T20:40:48.759" v="365" actId="1076"/>
          <ac:spMkLst>
            <pc:docMk/>
            <pc:sldMk cId="24970169" sldId="293"/>
            <ac:spMk id="11" creationId="{1465B946-41D0-40BB-938A-7B4DE2A04C61}"/>
          </ac:spMkLst>
        </pc:spChg>
        <pc:spChg chg="add mod">
          <ac:chgData name="José Rafael Ramón" userId="9ed7bf60e7504d6a" providerId="LiveId" clId="{48A7D3E6-2095-4F93-A0C4-868CC72BE354}" dt="2020-02-27T20:39:59.139" v="358" actId="1076"/>
          <ac:spMkLst>
            <pc:docMk/>
            <pc:sldMk cId="24970169" sldId="293"/>
            <ac:spMk id="12" creationId="{3BCE7BAF-4940-44EA-9FB0-8ADBCE47341F}"/>
          </ac:spMkLst>
        </pc:spChg>
        <pc:spChg chg="add mod">
          <ac:chgData name="José Rafael Ramón" userId="9ed7bf60e7504d6a" providerId="LiveId" clId="{48A7D3E6-2095-4F93-A0C4-868CC72BE354}" dt="2020-02-27T20:43:33.528" v="381" actId="1076"/>
          <ac:spMkLst>
            <pc:docMk/>
            <pc:sldMk cId="24970169" sldId="293"/>
            <ac:spMk id="13" creationId="{4CF677AA-12F3-434B-BAF5-E15916A4D921}"/>
          </ac:spMkLst>
        </pc:spChg>
        <pc:spChg chg="add mod">
          <ac:chgData name="José Rafael Ramón" userId="9ed7bf60e7504d6a" providerId="LiveId" clId="{48A7D3E6-2095-4F93-A0C4-868CC72BE354}" dt="2020-02-27T20:39:59.139" v="358" actId="1076"/>
          <ac:spMkLst>
            <pc:docMk/>
            <pc:sldMk cId="24970169" sldId="293"/>
            <ac:spMk id="14" creationId="{12E9DBEC-2194-469D-BC5C-B983D84097A6}"/>
          </ac:spMkLst>
        </pc:spChg>
        <pc:spChg chg="add mod">
          <ac:chgData name="José Rafael Ramón" userId="9ed7bf60e7504d6a" providerId="LiveId" clId="{48A7D3E6-2095-4F93-A0C4-868CC72BE354}" dt="2020-02-27T20:42:28.997" v="374" actId="1076"/>
          <ac:spMkLst>
            <pc:docMk/>
            <pc:sldMk cId="24970169" sldId="293"/>
            <ac:spMk id="15" creationId="{B87A0DD6-7560-49CC-A193-DB41C5ECDF8F}"/>
          </ac:spMkLst>
        </pc:spChg>
        <pc:picChg chg="add mod">
          <ac:chgData name="José Rafael Ramón" userId="9ed7bf60e7504d6a" providerId="LiveId" clId="{48A7D3E6-2095-4F93-A0C4-868CC72BE354}" dt="2020-02-27T21:24:41.728" v="642" actId="14100"/>
          <ac:picMkLst>
            <pc:docMk/>
            <pc:sldMk cId="24970169" sldId="293"/>
            <ac:picMk id="17" creationId="{76439387-4E8E-403D-97E2-AA584D55EDBC}"/>
          </ac:picMkLst>
        </pc:picChg>
      </pc:sldChg>
      <pc:sldChg chg="addSp delSp modSp add mod modAnim">
        <pc:chgData name="José Rafael Ramón" userId="9ed7bf60e7504d6a" providerId="LiveId" clId="{48A7D3E6-2095-4F93-A0C4-868CC72BE354}" dt="2020-02-27T21:22:21.098" v="629" actId="1076"/>
        <pc:sldMkLst>
          <pc:docMk/>
          <pc:sldMk cId="236213066" sldId="294"/>
        </pc:sldMkLst>
        <pc:spChg chg="mod">
          <ac:chgData name="José Rafael Ramón" userId="9ed7bf60e7504d6a" providerId="LiveId" clId="{48A7D3E6-2095-4F93-A0C4-868CC72BE354}" dt="2020-02-27T20:25:14.193" v="157" actId="20577"/>
          <ac:spMkLst>
            <pc:docMk/>
            <pc:sldMk cId="236213066" sldId="294"/>
            <ac:spMk id="2" creationId="{0F59AE35-B61E-4589-98DA-C64F367490ED}"/>
          </ac:spMkLst>
        </pc:spChg>
        <pc:spChg chg="del mod">
          <ac:chgData name="José Rafael Ramón" userId="9ed7bf60e7504d6a" providerId="LiveId" clId="{48A7D3E6-2095-4F93-A0C4-868CC72BE354}" dt="2020-02-27T20:46:17.399" v="411" actId="12084"/>
          <ac:spMkLst>
            <pc:docMk/>
            <pc:sldMk cId="236213066" sldId="294"/>
            <ac:spMk id="3" creationId="{41B1F852-A082-4D27-915F-843262498A8D}"/>
          </ac:spMkLst>
        </pc:spChg>
        <pc:spChg chg="mod topLvl">
          <ac:chgData name="José Rafael Ramón" userId="9ed7bf60e7504d6a" providerId="LiveId" clId="{48A7D3E6-2095-4F93-A0C4-868CC72BE354}" dt="2020-02-27T20:48:32.124" v="423" actId="12"/>
          <ac:spMkLst>
            <pc:docMk/>
            <pc:sldMk cId="236213066" sldId="294"/>
            <ac:spMk id="6" creationId="{A8DD6EAD-994D-4662-8776-FB5D69565940}"/>
          </ac:spMkLst>
        </pc:spChg>
        <pc:spChg chg="mod topLvl">
          <ac:chgData name="José Rafael Ramón" userId="9ed7bf60e7504d6a" providerId="LiveId" clId="{48A7D3E6-2095-4F93-A0C4-868CC72BE354}" dt="2020-02-27T20:48:32.124" v="423" actId="12"/>
          <ac:spMkLst>
            <pc:docMk/>
            <pc:sldMk cId="236213066" sldId="294"/>
            <ac:spMk id="7" creationId="{C1CEC101-C9FD-4A96-885F-FD0DB6EB8D37}"/>
          </ac:spMkLst>
        </pc:spChg>
        <pc:spChg chg="mod topLvl">
          <ac:chgData name="José Rafael Ramón" userId="9ed7bf60e7504d6a" providerId="LiveId" clId="{48A7D3E6-2095-4F93-A0C4-868CC72BE354}" dt="2020-02-27T20:48:32.124" v="423" actId="12"/>
          <ac:spMkLst>
            <pc:docMk/>
            <pc:sldMk cId="236213066" sldId="294"/>
            <ac:spMk id="8" creationId="{13636FD9-9B41-4C9D-8E0B-271FECA6880B}"/>
          </ac:spMkLst>
        </pc:spChg>
        <pc:spChg chg="mod topLvl">
          <ac:chgData name="José Rafael Ramón" userId="9ed7bf60e7504d6a" providerId="LiveId" clId="{48A7D3E6-2095-4F93-A0C4-868CC72BE354}" dt="2020-02-27T20:48:32.124" v="423" actId="12"/>
          <ac:spMkLst>
            <pc:docMk/>
            <pc:sldMk cId="236213066" sldId="294"/>
            <ac:spMk id="9" creationId="{0C364DE3-8BD0-4F98-8666-D7655EDC462F}"/>
          </ac:spMkLst>
        </pc:spChg>
        <pc:spChg chg="mod topLvl">
          <ac:chgData name="José Rafael Ramón" userId="9ed7bf60e7504d6a" providerId="LiveId" clId="{48A7D3E6-2095-4F93-A0C4-868CC72BE354}" dt="2020-02-27T20:48:32.124" v="423" actId="12"/>
          <ac:spMkLst>
            <pc:docMk/>
            <pc:sldMk cId="236213066" sldId="294"/>
            <ac:spMk id="10" creationId="{D898113B-B8BC-40A6-A5CC-EB8B570C859B}"/>
          </ac:spMkLst>
        </pc:spChg>
        <pc:spChg chg="mod topLvl">
          <ac:chgData name="José Rafael Ramón" userId="9ed7bf60e7504d6a" providerId="LiveId" clId="{48A7D3E6-2095-4F93-A0C4-868CC72BE354}" dt="2020-02-27T20:48:32.124" v="423" actId="12"/>
          <ac:spMkLst>
            <pc:docMk/>
            <pc:sldMk cId="236213066" sldId="294"/>
            <ac:spMk id="11" creationId="{E98B65E0-11DA-4A14-BCE2-F17C25659EEB}"/>
          </ac:spMkLst>
        </pc:spChg>
        <pc:spChg chg="mod topLvl">
          <ac:chgData name="José Rafael Ramón" userId="9ed7bf60e7504d6a" providerId="LiveId" clId="{48A7D3E6-2095-4F93-A0C4-868CC72BE354}" dt="2020-02-27T20:48:32.124" v="423" actId="12"/>
          <ac:spMkLst>
            <pc:docMk/>
            <pc:sldMk cId="236213066" sldId="294"/>
            <ac:spMk id="12" creationId="{83FE9242-9FC3-4AEE-A25C-DB1489211AC5}"/>
          </ac:spMkLst>
        </pc:spChg>
        <pc:grpChg chg="del mod">
          <ac:chgData name="José Rafael Ramón" userId="9ed7bf60e7504d6a" providerId="LiveId" clId="{48A7D3E6-2095-4F93-A0C4-868CC72BE354}" dt="2020-02-27T20:47:44.163" v="419" actId="165"/>
          <ac:grpSpMkLst>
            <pc:docMk/>
            <pc:sldMk cId="236213066" sldId="294"/>
            <ac:grpSpMk id="5" creationId="{C56FC151-D62C-4120-8476-9979FFC7C947}"/>
          </ac:grpSpMkLst>
        </pc:grpChg>
        <pc:graphicFrameChg chg="add del mod">
          <ac:chgData name="José Rafael Ramón" userId="9ed7bf60e7504d6a" providerId="LiveId" clId="{48A7D3E6-2095-4F93-A0C4-868CC72BE354}" dt="2020-02-27T20:47:40.427" v="418" actId="18245"/>
          <ac:graphicFrameMkLst>
            <pc:docMk/>
            <pc:sldMk cId="236213066" sldId="294"/>
            <ac:graphicFrameMk id="4" creationId="{C9C7C904-C4E4-4779-8C7E-C015EDA96437}"/>
          </ac:graphicFrameMkLst>
        </pc:graphicFrameChg>
        <pc:picChg chg="add mod">
          <ac:chgData name="José Rafael Ramón" userId="9ed7bf60e7504d6a" providerId="LiveId" clId="{48A7D3E6-2095-4F93-A0C4-868CC72BE354}" dt="2020-02-27T21:22:21.098" v="629" actId="1076"/>
          <ac:picMkLst>
            <pc:docMk/>
            <pc:sldMk cId="236213066" sldId="294"/>
            <ac:picMk id="14" creationId="{13ADC5F6-E07E-4117-A8F1-0DF855BB2110}"/>
          </ac:picMkLst>
        </pc:picChg>
      </pc:sldChg>
      <pc:sldChg chg="addSp delSp modSp add mod ord modAnim">
        <pc:chgData name="José Rafael Ramón" userId="9ed7bf60e7504d6a" providerId="LiveId" clId="{48A7D3E6-2095-4F93-A0C4-868CC72BE354}" dt="2020-02-27T21:26:46.363" v="657" actId="1076"/>
        <pc:sldMkLst>
          <pc:docMk/>
          <pc:sldMk cId="3297868162" sldId="295"/>
        </pc:sldMkLst>
        <pc:spChg chg="mod">
          <ac:chgData name="José Rafael Ramón" userId="9ed7bf60e7504d6a" providerId="LiveId" clId="{48A7D3E6-2095-4F93-A0C4-868CC72BE354}" dt="2020-02-27T20:25:25.115" v="159" actId="20577"/>
          <ac:spMkLst>
            <pc:docMk/>
            <pc:sldMk cId="3297868162" sldId="295"/>
            <ac:spMk id="2" creationId="{A40683A4-C431-4653-8CB8-5DA2BDA1626E}"/>
          </ac:spMkLst>
        </pc:spChg>
        <pc:spChg chg="del mod">
          <ac:chgData name="José Rafael Ramón" userId="9ed7bf60e7504d6a" providerId="LiveId" clId="{48A7D3E6-2095-4F93-A0C4-868CC72BE354}" dt="2020-02-27T20:49:57.125" v="441" actId="12084"/>
          <ac:spMkLst>
            <pc:docMk/>
            <pc:sldMk cId="3297868162" sldId="295"/>
            <ac:spMk id="3" creationId="{EC2837FD-78CD-4CCB-B704-1580427C2FE6}"/>
          </ac:spMkLst>
        </pc:spChg>
        <pc:spChg chg="mod topLvl">
          <ac:chgData name="José Rafael Ramón" userId="9ed7bf60e7504d6a" providerId="LiveId" clId="{48A7D3E6-2095-4F93-A0C4-868CC72BE354}" dt="2020-02-27T20:50:48.849" v="446" actId="255"/>
          <ac:spMkLst>
            <pc:docMk/>
            <pc:sldMk cId="3297868162" sldId="295"/>
            <ac:spMk id="6" creationId="{E44B0022-2F3C-46D4-B979-11B99EEC5093}"/>
          </ac:spMkLst>
        </pc:spChg>
        <pc:spChg chg="mod topLvl">
          <ac:chgData name="José Rafael Ramón" userId="9ed7bf60e7504d6a" providerId="LiveId" clId="{48A7D3E6-2095-4F93-A0C4-868CC72BE354}" dt="2020-02-27T20:50:48.849" v="446" actId="255"/>
          <ac:spMkLst>
            <pc:docMk/>
            <pc:sldMk cId="3297868162" sldId="295"/>
            <ac:spMk id="7" creationId="{858865E0-1B2A-4DD7-9154-22D61DCDA106}"/>
          </ac:spMkLst>
        </pc:spChg>
        <pc:spChg chg="mod topLvl">
          <ac:chgData name="José Rafael Ramón" userId="9ed7bf60e7504d6a" providerId="LiveId" clId="{48A7D3E6-2095-4F93-A0C4-868CC72BE354}" dt="2020-02-27T20:50:48.849" v="446" actId="255"/>
          <ac:spMkLst>
            <pc:docMk/>
            <pc:sldMk cId="3297868162" sldId="295"/>
            <ac:spMk id="8" creationId="{8545AA95-7ACB-45DA-B0BE-B27D1302207F}"/>
          </ac:spMkLst>
        </pc:spChg>
        <pc:spChg chg="mod topLvl">
          <ac:chgData name="José Rafael Ramón" userId="9ed7bf60e7504d6a" providerId="LiveId" clId="{48A7D3E6-2095-4F93-A0C4-868CC72BE354}" dt="2020-02-27T20:50:48.849" v="446" actId="255"/>
          <ac:spMkLst>
            <pc:docMk/>
            <pc:sldMk cId="3297868162" sldId="295"/>
            <ac:spMk id="9" creationId="{4D9A813E-8B38-448B-8D58-EE6518177C14}"/>
          </ac:spMkLst>
        </pc:spChg>
        <pc:spChg chg="mod topLvl">
          <ac:chgData name="José Rafael Ramón" userId="9ed7bf60e7504d6a" providerId="LiveId" clId="{48A7D3E6-2095-4F93-A0C4-868CC72BE354}" dt="2020-02-27T20:50:48.849" v="446" actId="255"/>
          <ac:spMkLst>
            <pc:docMk/>
            <pc:sldMk cId="3297868162" sldId="295"/>
            <ac:spMk id="10" creationId="{64B27AFA-7329-4BF6-84DD-BA83ACFD170C}"/>
          </ac:spMkLst>
        </pc:spChg>
        <pc:spChg chg="mod topLvl">
          <ac:chgData name="José Rafael Ramón" userId="9ed7bf60e7504d6a" providerId="LiveId" clId="{48A7D3E6-2095-4F93-A0C4-868CC72BE354}" dt="2020-02-27T20:50:48.849" v="446" actId="255"/>
          <ac:spMkLst>
            <pc:docMk/>
            <pc:sldMk cId="3297868162" sldId="295"/>
            <ac:spMk id="11" creationId="{DA370B6B-EE90-4FA6-90B0-47A95EB23FDA}"/>
          </ac:spMkLst>
        </pc:spChg>
        <pc:spChg chg="mod topLvl">
          <ac:chgData name="José Rafael Ramón" userId="9ed7bf60e7504d6a" providerId="LiveId" clId="{48A7D3E6-2095-4F93-A0C4-868CC72BE354}" dt="2020-02-27T20:50:48.849" v="446" actId="255"/>
          <ac:spMkLst>
            <pc:docMk/>
            <pc:sldMk cId="3297868162" sldId="295"/>
            <ac:spMk id="12" creationId="{597B868D-936A-4D6B-B781-0DA946A7812E}"/>
          </ac:spMkLst>
        </pc:spChg>
        <pc:spChg chg="mod topLvl">
          <ac:chgData name="José Rafael Ramón" userId="9ed7bf60e7504d6a" providerId="LiveId" clId="{48A7D3E6-2095-4F93-A0C4-868CC72BE354}" dt="2020-02-27T20:50:48.849" v="446" actId="255"/>
          <ac:spMkLst>
            <pc:docMk/>
            <pc:sldMk cId="3297868162" sldId="295"/>
            <ac:spMk id="13" creationId="{D5B1F90B-AB29-483C-ADF0-4D61C8A572EB}"/>
          </ac:spMkLst>
        </pc:spChg>
        <pc:grpChg chg="del mod">
          <ac:chgData name="José Rafael Ramón" userId="9ed7bf60e7504d6a" providerId="LiveId" clId="{48A7D3E6-2095-4F93-A0C4-868CC72BE354}" dt="2020-02-27T20:50:11.423" v="443" actId="165"/>
          <ac:grpSpMkLst>
            <pc:docMk/>
            <pc:sldMk cId="3297868162" sldId="295"/>
            <ac:grpSpMk id="5" creationId="{35EC30E6-C204-42CA-9CA8-F8B4BD17D4AA}"/>
          </ac:grpSpMkLst>
        </pc:grpChg>
        <pc:graphicFrameChg chg="add del mod">
          <ac:chgData name="José Rafael Ramón" userId="9ed7bf60e7504d6a" providerId="LiveId" clId="{48A7D3E6-2095-4F93-A0C4-868CC72BE354}" dt="2020-02-27T20:50:08.002" v="442" actId="18245"/>
          <ac:graphicFrameMkLst>
            <pc:docMk/>
            <pc:sldMk cId="3297868162" sldId="295"/>
            <ac:graphicFrameMk id="4" creationId="{2720E8D5-8DED-4C0A-AA1B-9787882B8029}"/>
          </ac:graphicFrameMkLst>
        </pc:graphicFrameChg>
        <pc:picChg chg="add mod">
          <ac:chgData name="José Rafael Ramón" userId="9ed7bf60e7504d6a" providerId="LiveId" clId="{48A7D3E6-2095-4F93-A0C4-868CC72BE354}" dt="2020-02-27T21:26:46.363" v="657" actId="1076"/>
          <ac:picMkLst>
            <pc:docMk/>
            <pc:sldMk cId="3297868162" sldId="295"/>
            <ac:picMk id="15" creationId="{4317831F-B184-4586-947B-B32732CB5A97}"/>
          </ac:picMkLst>
        </pc:picChg>
      </pc:sldChg>
      <pc:sldChg chg="addSp delSp modSp add mod modAnim">
        <pc:chgData name="José Rafael Ramón" userId="9ed7bf60e7504d6a" providerId="LiveId" clId="{48A7D3E6-2095-4F93-A0C4-868CC72BE354}" dt="2020-02-27T21:25:16.625" v="645" actId="1076"/>
        <pc:sldMkLst>
          <pc:docMk/>
          <pc:sldMk cId="1322996627" sldId="296"/>
        </pc:sldMkLst>
        <pc:spChg chg="mod">
          <ac:chgData name="José Rafael Ramón" userId="9ed7bf60e7504d6a" providerId="LiveId" clId="{48A7D3E6-2095-4F93-A0C4-868CC72BE354}" dt="2020-02-27T20:25:38.537" v="161" actId="20577"/>
          <ac:spMkLst>
            <pc:docMk/>
            <pc:sldMk cId="1322996627" sldId="296"/>
            <ac:spMk id="2" creationId="{A79983B1-71DC-4335-BCDD-1F1FCAE5C648}"/>
          </ac:spMkLst>
        </pc:spChg>
        <pc:spChg chg="del mod">
          <ac:chgData name="José Rafael Ramón" userId="9ed7bf60e7504d6a" providerId="LiveId" clId="{48A7D3E6-2095-4F93-A0C4-868CC72BE354}" dt="2020-02-27T20:52:09.734" v="467" actId="12084"/>
          <ac:spMkLst>
            <pc:docMk/>
            <pc:sldMk cId="1322996627" sldId="296"/>
            <ac:spMk id="3" creationId="{AAC11DFB-86FF-4F3B-8201-3F43280C2EE9}"/>
          </ac:spMkLst>
        </pc:spChg>
        <pc:spChg chg="mod topLvl">
          <ac:chgData name="José Rafael Ramón" userId="9ed7bf60e7504d6a" providerId="LiveId" clId="{48A7D3E6-2095-4F93-A0C4-868CC72BE354}" dt="2020-02-27T20:52:52.945" v="472" actId="17032"/>
          <ac:spMkLst>
            <pc:docMk/>
            <pc:sldMk cId="1322996627" sldId="296"/>
            <ac:spMk id="6" creationId="{FF91CCB8-62F3-4BA7-BB86-B600DAB1EFD1}"/>
          </ac:spMkLst>
        </pc:spChg>
        <pc:spChg chg="mod topLvl">
          <ac:chgData name="José Rafael Ramón" userId="9ed7bf60e7504d6a" providerId="LiveId" clId="{48A7D3E6-2095-4F93-A0C4-868CC72BE354}" dt="2020-02-27T20:52:52.945" v="472" actId="17032"/>
          <ac:spMkLst>
            <pc:docMk/>
            <pc:sldMk cId="1322996627" sldId="296"/>
            <ac:spMk id="7" creationId="{3F456202-50CC-4061-AB48-337D1D637632}"/>
          </ac:spMkLst>
        </pc:spChg>
        <pc:spChg chg="mod topLvl">
          <ac:chgData name="José Rafael Ramón" userId="9ed7bf60e7504d6a" providerId="LiveId" clId="{48A7D3E6-2095-4F93-A0C4-868CC72BE354}" dt="2020-02-27T20:52:52.945" v="472" actId="17032"/>
          <ac:spMkLst>
            <pc:docMk/>
            <pc:sldMk cId="1322996627" sldId="296"/>
            <ac:spMk id="8" creationId="{1E2B609B-667F-4DD6-997A-F0111BEC17CA}"/>
          </ac:spMkLst>
        </pc:spChg>
        <pc:spChg chg="mod topLvl">
          <ac:chgData name="José Rafael Ramón" userId="9ed7bf60e7504d6a" providerId="LiveId" clId="{48A7D3E6-2095-4F93-A0C4-868CC72BE354}" dt="2020-02-27T20:52:52.945" v="472" actId="17032"/>
          <ac:spMkLst>
            <pc:docMk/>
            <pc:sldMk cId="1322996627" sldId="296"/>
            <ac:spMk id="9" creationId="{FBCC7705-8C1A-490C-8116-B6D37574E418}"/>
          </ac:spMkLst>
        </pc:spChg>
        <pc:spChg chg="mod topLvl">
          <ac:chgData name="José Rafael Ramón" userId="9ed7bf60e7504d6a" providerId="LiveId" clId="{48A7D3E6-2095-4F93-A0C4-868CC72BE354}" dt="2020-02-27T20:52:52.945" v="472" actId="17032"/>
          <ac:spMkLst>
            <pc:docMk/>
            <pc:sldMk cId="1322996627" sldId="296"/>
            <ac:spMk id="10" creationId="{4E6FAEC7-3819-4F91-8D8B-6C119D8282F3}"/>
          </ac:spMkLst>
        </pc:spChg>
        <pc:spChg chg="mod topLvl">
          <ac:chgData name="José Rafael Ramón" userId="9ed7bf60e7504d6a" providerId="LiveId" clId="{48A7D3E6-2095-4F93-A0C4-868CC72BE354}" dt="2020-02-27T20:52:52.945" v="472" actId="17032"/>
          <ac:spMkLst>
            <pc:docMk/>
            <pc:sldMk cId="1322996627" sldId="296"/>
            <ac:spMk id="11" creationId="{3AB0A006-C3A4-4153-8E72-2C33DB4EF653}"/>
          </ac:spMkLst>
        </pc:spChg>
        <pc:spChg chg="mod topLvl">
          <ac:chgData name="José Rafael Ramón" userId="9ed7bf60e7504d6a" providerId="LiveId" clId="{48A7D3E6-2095-4F93-A0C4-868CC72BE354}" dt="2020-02-27T20:52:52.945" v="472" actId="17032"/>
          <ac:spMkLst>
            <pc:docMk/>
            <pc:sldMk cId="1322996627" sldId="296"/>
            <ac:spMk id="12" creationId="{044E485E-9EB7-423A-B007-A012312A0277}"/>
          </ac:spMkLst>
        </pc:spChg>
        <pc:spChg chg="mod topLvl">
          <ac:chgData name="José Rafael Ramón" userId="9ed7bf60e7504d6a" providerId="LiveId" clId="{48A7D3E6-2095-4F93-A0C4-868CC72BE354}" dt="2020-02-27T20:52:52.945" v="472" actId="17032"/>
          <ac:spMkLst>
            <pc:docMk/>
            <pc:sldMk cId="1322996627" sldId="296"/>
            <ac:spMk id="13" creationId="{E489FD0A-5890-4A94-A1BF-6A8A2F8C609F}"/>
          </ac:spMkLst>
        </pc:spChg>
        <pc:spChg chg="mod topLvl">
          <ac:chgData name="José Rafael Ramón" userId="9ed7bf60e7504d6a" providerId="LiveId" clId="{48A7D3E6-2095-4F93-A0C4-868CC72BE354}" dt="2020-02-27T20:52:52.945" v="472" actId="17032"/>
          <ac:spMkLst>
            <pc:docMk/>
            <pc:sldMk cId="1322996627" sldId="296"/>
            <ac:spMk id="14" creationId="{E9A62C87-FDF2-425D-A95D-9B6A5BD9447C}"/>
          </ac:spMkLst>
        </pc:spChg>
        <pc:grpChg chg="del mod">
          <ac:chgData name="José Rafael Ramón" userId="9ed7bf60e7504d6a" providerId="LiveId" clId="{48A7D3E6-2095-4F93-A0C4-868CC72BE354}" dt="2020-02-27T20:52:47.765" v="470" actId="165"/>
          <ac:grpSpMkLst>
            <pc:docMk/>
            <pc:sldMk cId="1322996627" sldId="296"/>
            <ac:grpSpMk id="5" creationId="{A562B698-188C-4A88-A08E-AB24B94D1C3A}"/>
          </ac:grpSpMkLst>
        </pc:grpChg>
        <pc:graphicFrameChg chg="add del mod">
          <ac:chgData name="José Rafael Ramón" userId="9ed7bf60e7504d6a" providerId="LiveId" clId="{48A7D3E6-2095-4F93-A0C4-868CC72BE354}" dt="2020-02-27T20:52:45.124" v="469" actId="18245"/>
          <ac:graphicFrameMkLst>
            <pc:docMk/>
            <pc:sldMk cId="1322996627" sldId="296"/>
            <ac:graphicFrameMk id="4" creationId="{0B4FD91A-A7E2-4A1F-8CCD-56D9B76F135E}"/>
          </ac:graphicFrameMkLst>
        </pc:graphicFrameChg>
        <pc:picChg chg="add mod">
          <ac:chgData name="José Rafael Ramón" userId="9ed7bf60e7504d6a" providerId="LiveId" clId="{48A7D3E6-2095-4F93-A0C4-868CC72BE354}" dt="2020-02-27T21:25:16.625" v="645" actId="1076"/>
          <ac:picMkLst>
            <pc:docMk/>
            <pc:sldMk cId="1322996627" sldId="296"/>
            <ac:picMk id="16" creationId="{BD133187-450E-4FAA-BB93-758A2828F11D}"/>
          </ac:picMkLst>
        </pc:picChg>
      </pc:sldChg>
      <pc:sldChg chg="addSp delSp modSp add mod modAnim">
        <pc:chgData name="José Rafael Ramón" userId="9ed7bf60e7504d6a" providerId="LiveId" clId="{48A7D3E6-2095-4F93-A0C4-868CC72BE354}" dt="2020-02-27T21:25:57.192" v="649" actId="14100"/>
        <pc:sldMkLst>
          <pc:docMk/>
          <pc:sldMk cId="3825004345" sldId="297"/>
        </pc:sldMkLst>
        <pc:spChg chg="mod">
          <ac:chgData name="José Rafael Ramón" userId="9ed7bf60e7504d6a" providerId="LiveId" clId="{48A7D3E6-2095-4F93-A0C4-868CC72BE354}" dt="2020-02-27T20:25:56.878" v="165" actId="20577"/>
          <ac:spMkLst>
            <pc:docMk/>
            <pc:sldMk cId="3825004345" sldId="297"/>
            <ac:spMk id="2" creationId="{E07E5CAA-6A00-45CC-93D0-CDF5FCBF3ECD}"/>
          </ac:spMkLst>
        </pc:spChg>
        <pc:spChg chg="del mod">
          <ac:chgData name="José Rafael Ramón" userId="9ed7bf60e7504d6a" providerId="LiveId" clId="{48A7D3E6-2095-4F93-A0C4-868CC72BE354}" dt="2020-02-27T20:56:12.167" v="519" actId="12084"/>
          <ac:spMkLst>
            <pc:docMk/>
            <pc:sldMk cId="3825004345" sldId="297"/>
            <ac:spMk id="3" creationId="{5D807D47-502E-4F11-ADD8-6DA1313B8B5E}"/>
          </ac:spMkLst>
        </pc:spChg>
        <pc:spChg chg="mod topLvl">
          <ac:chgData name="José Rafael Ramón" userId="9ed7bf60e7504d6a" providerId="LiveId" clId="{48A7D3E6-2095-4F93-A0C4-868CC72BE354}" dt="2020-02-27T20:56:30.214" v="524" actId="165"/>
          <ac:spMkLst>
            <pc:docMk/>
            <pc:sldMk cId="3825004345" sldId="297"/>
            <ac:spMk id="6" creationId="{A082C8B2-E14A-4735-92EB-C5E02CFBA512}"/>
          </ac:spMkLst>
        </pc:spChg>
        <pc:spChg chg="mod topLvl">
          <ac:chgData name="José Rafael Ramón" userId="9ed7bf60e7504d6a" providerId="LiveId" clId="{48A7D3E6-2095-4F93-A0C4-868CC72BE354}" dt="2020-02-27T20:56:30.214" v="524" actId="165"/>
          <ac:spMkLst>
            <pc:docMk/>
            <pc:sldMk cId="3825004345" sldId="297"/>
            <ac:spMk id="7" creationId="{206D2DCF-BCB8-4404-8CBB-53664E8FB0DF}"/>
          </ac:spMkLst>
        </pc:spChg>
        <pc:spChg chg="mod topLvl">
          <ac:chgData name="José Rafael Ramón" userId="9ed7bf60e7504d6a" providerId="LiveId" clId="{48A7D3E6-2095-4F93-A0C4-868CC72BE354}" dt="2020-02-27T20:56:30.214" v="524" actId="165"/>
          <ac:spMkLst>
            <pc:docMk/>
            <pc:sldMk cId="3825004345" sldId="297"/>
            <ac:spMk id="8" creationId="{63806DFA-D115-40BE-B194-C93D842042E0}"/>
          </ac:spMkLst>
        </pc:spChg>
        <pc:spChg chg="mod topLvl">
          <ac:chgData name="José Rafael Ramón" userId="9ed7bf60e7504d6a" providerId="LiveId" clId="{48A7D3E6-2095-4F93-A0C4-868CC72BE354}" dt="2020-02-27T20:56:30.214" v="524" actId="165"/>
          <ac:spMkLst>
            <pc:docMk/>
            <pc:sldMk cId="3825004345" sldId="297"/>
            <ac:spMk id="9" creationId="{5A625D15-AE9A-4E1E-AE15-DEB9FA82E811}"/>
          </ac:spMkLst>
        </pc:spChg>
        <pc:spChg chg="mod topLvl">
          <ac:chgData name="José Rafael Ramón" userId="9ed7bf60e7504d6a" providerId="LiveId" clId="{48A7D3E6-2095-4F93-A0C4-868CC72BE354}" dt="2020-02-27T20:56:30.214" v="524" actId="165"/>
          <ac:spMkLst>
            <pc:docMk/>
            <pc:sldMk cId="3825004345" sldId="297"/>
            <ac:spMk id="10" creationId="{B2AA7859-AA32-4E2F-8233-38F2C1A9ED5F}"/>
          </ac:spMkLst>
        </pc:spChg>
        <pc:spChg chg="mod topLvl">
          <ac:chgData name="José Rafael Ramón" userId="9ed7bf60e7504d6a" providerId="LiveId" clId="{48A7D3E6-2095-4F93-A0C4-868CC72BE354}" dt="2020-02-27T20:56:30.214" v="524" actId="165"/>
          <ac:spMkLst>
            <pc:docMk/>
            <pc:sldMk cId="3825004345" sldId="297"/>
            <ac:spMk id="11" creationId="{C75ADA42-0F2C-477A-99C4-2F17E99E601B}"/>
          </ac:spMkLst>
        </pc:spChg>
        <pc:spChg chg="mod topLvl">
          <ac:chgData name="José Rafael Ramón" userId="9ed7bf60e7504d6a" providerId="LiveId" clId="{48A7D3E6-2095-4F93-A0C4-868CC72BE354}" dt="2020-02-27T20:56:30.214" v="524" actId="165"/>
          <ac:spMkLst>
            <pc:docMk/>
            <pc:sldMk cId="3825004345" sldId="297"/>
            <ac:spMk id="12" creationId="{D032E47B-C214-4045-8209-073664FC308C}"/>
          </ac:spMkLst>
        </pc:spChg>
        <pc:spChg chg="mod topLvl">
          <ac:chgData name="José Rafael Ramón" userId="9ed7bf60e7504d6a" providerId="LiveId" clId="{48A7D3E6-2095-4F93-A0C4-868CC72BE354}" dt="2020-02-27T20:56:30.214" v="524" actId="165"/>
          <ac:spMkLst>
            <pc:docMk/>
            <pc:sldMk cId="3825004345" sldId="297"/>
            <ac:spMk id="13" creationId="{F053F28C-27E4-42CB-AA94-8A711045F58F}"/>
          </ac:spMkLst>
        </pc:spChg>
        <pc:spChg chg="mod topLvl">
          <ac:chgData name="José Rafael Ramón" userId="9ed7bf60e7504d6a" providerId="LiveId" clId="{48A7D3E6-2095-4F93-A0C4-868CC72BE354}" dt="2020-02-27T20:56:30.214" v="524" actId="165"/>
          <ac:spMkLst>
            <pc:docMk/>
            <pc:sldMk cId="3825004345" sldId="297"/>
            <ac:spMk id="14" creationId="{4C66873C-C87B-4302-ACA7-50C34B350C65}"/>
          </ac:spMkLst>
        </pc:spChg>
        <pc:spChg chg="mod topLvl">
          <ac:chgData name="José Rafael Ramón" userId="9ed7bf60e7504d6a" providerId="LiveId" clId="{48A7D3E6-2095-4F93-A0C4-868CC72BE354}" dt="2020-02-27T20:56:30.214" v="524" actId="165"/>
          <ac:spMkLst>
            <pc:docMk/>
            <pc:sldMk cId="3825004345" sldId="297"/>
            <ac:spMk id="15" creationId="{91CB4619-5C37-4467-8BD0-D2C2E3BECDF5}"/>
          </ac:spMkLst>
        </pc:spChg>
        <pc:grpChg chg="del mod">
          <ac:chgData name="José Rafael Ramón" userId="9ed7bf60e7504d6a" providerId="LiveId" clId="{48A7D3E6-2095-4F93-A0C4-868CC72BE354}" dt="2020-02-27T20:56:30.214" v="524" actId="165"/>
          <ac:grpSpMkLst>
            <pc:docMk/>
            <pc:sldMk cId="3825004345" sldId="297"/>
            <ac:grpSpMk id="5" creationId="{DCB608BB-6908-4A14-B915-2C0EF2B5FCB6}"/>
          </ac:grpSpMkLst>
        </pc:grpChg>
        <pc:graphicFrameChg chg="add del mod">
          <ac:chgData name="José Rafael Ramón" userId="9ed7bf60e7504d6a" providerId="LiveId" clId="{48A7D3E6-2095-4F93-A0C4-868CC72BE354}" dt="2020-02-27T20:56:20.495" v="520" actId="18245"/>
          <ac:graphicFrameMkLst>
            <pc:docMk/>
            <pc:sldMk cId="3825004345" sldId="297"/>
            <ac:graphicFrameMk id="4" creationId="{C3760CEB-1C66-4039-B979-CF6718B2FE76}"/>
          </ac:graphicFrameMkLst>
        </pc:graphicFrameChg>
        <pc:picChg chg="add mod">
          <ac:chgData name="José Rafael Ramón" userId="9ed7bf60e7504d6a" providerId="LiveId" clId="{48A7D3E6-2095-4F93-A0C4-868CC72BE354}" dt="2020-02-27T21:25:57.192" v="649" actId="14100"/>
          <ac:picMkLst>
            <pc:docMk/>
            <pc:sldMk cId="3825004345" sldId="297"/>
            <ac:picMk id="17" creationId="{3E5B9633-45D5-4CC1-9417-6208F03D49F4}"/>
          </ac:picMkLst>
        </pc:picChg>
      </pc:sldChg>
      <pc:sldChg chg="addSp delSp modSp add mod modAnim">
        <pc:chgData name="José Rafael Ramón" userId="9ed7bf60e7504d6a" providerId="LiveId" clId="{48A7D3E6-2095-4F93-A0C4-868CC72BE354}" dt="2020-02-27T21:27:25.899" v="661" actId="14100"/>
        <pc:sldMkLst>
          <pc:docMk/>
          <pc:sldMk cId="892468039" sldId="298"/>
        </pc:sldMkLst>
        <pc:spChg chg="mod">
          <ac:chgData name="José Rafael Ramón" userId="9ed7bf60e7504d6a" providerId="LiveId" clId="{48A7D3E6-2095-4F93-A0C4-868CC72BE354}" dt="2020-02-27T20:26:11.161" v="167" actId="20577"/>
          <ac:spMkLst>
            <pc:docMk/>
            <pc:sldMk cId="892468039" sldId="298"/>
            <ac:spMk id="2" creationId="{E4E0BDDB-FA64-4E83-98E0-9E97213E1592}"/>
          </ac:spMkLst>
        </pc:spChg>
        <pc:spChg chg="del mod">
          <ac:chgData name="José Rafael Ramón" userId="9ed7bf60e7504d6a" providerId="LiveId" clId="{48A7D3E6-2095-4F93-A0C4-868CC72BE354}" dt="2020-02-27T20:57:43.601" v="547" actId="12084"/>
          <ac:spMkLst>
            <pc:docMk/>
            <pc:sldMk cId="892468039" sldId="298"/>
            <ac:spMk id="3" creationId="{854DF9FF-73C6-4509-ABEA-8F7FCEA25F40}"/>
          </ac:spMkLst>
        </pc:spChg>
        <pc:spChg chg="mod topLvl">
          <ac:chgData name="José Rafael Ramón" userId="9ed7bf60e7504d6a" providerId="LiveId" clId="{48A7D3E6-2095-4F93-A0C4-868CC72BE354}" dt="2020-02-27T20:58:40.665" v="560" actId="1076"/>
          <ac:spMkLst>
            <pc:docMk/>
            <pc:sldMk cId="892468039" sldId="298"/>
            <ac:spMk id="6" creationId="{684728C9-46A5-42C6-8534-3D0F7664E5F1}"/>
          </ac:spMkLst>
        </pc:spChg>
        <pc:spChg chg="mod topLvl">
          <ac:chgData name="José Rafael Ramón" userId="9ed7bf60e7504d6a" providerId="LiveId" clId="{48A7D3E6-2095-4F93-A0C4-868CC72BE354}" dt="2020-02-27T20:58:40.665" v="560" actId="1076"/>
          <ac:spMkLst>
            <pc:docMk/>
            <pc:sldMk cId="892468039" sldId="298"/>
            <ac:spMk id="7" creationId="{DDAD797D-74C1-457F-8BC1-E914F3626423}"/>
          </ac:spMkLst>
        </pc:spChg>
        <pc:spChg chg="mod topLvl">
          <ac:chgData name="José Rafael Ramón" userId="9ed7bf60e7504d6a" providerId="LiveId" clId="{48A7D3E6-2095-4F93-A0C4-868CC72BE354}" dt="2020-02-27T20:58:40.665" v="560" actId="1076"/>
          <ac:spMkLst>
            <pc:docMk/>
            <pc:sldMk cId="892468039" sldId="298"/>
            <ac:spMk id="8" creationId="{F52291A9-A705-49D2-AAAF-7DA39361CE03}"/>
          </ac:spMkLst>
        </pc:spChg>
        <pc:grpChg chg="del mod">
          <ac:chgData name="José Rafael Ramón" userId="9ed7bf60e7504d6a" providerId="LiveId" clId="{48A7D3E6-2095-4F93-A0C4-868CC72BE354}" dt="2020-02-27T20:57:59.523" v="551" actId="165"/>
          <ac:grpSpMkLst>
            <pc:docMk/>
            <pc:sldMk cId="892468039" sldId="298"/>
            <ac:grpSpMk id="5" creationId="{AB6099E6-474A-4DB7-A0E5-1F40F4CEA39F}"/>
          </ac:grpSpMkLst>
        </pc:grpChg>
        <pc:graphicFrameChg chg="add del mod">
          <ac:chgData name="José Rafael Ramón" userId="9ed7bf60e7504d6a" providerId="LiveId" clId="{48A7D3E6-2095-4F93-A0C4-868CC72BE354}" dt="2020-02-27T20:57:49.945" v="548" actId="18245"/>
          <ac:graphicFrameMkLst>
            <pc:docMk/>
            <pc:sldMk cId="892468039" sldId="298"/>
            <ac:graphicFrameMk id="4" creationId="{B4E54136-C583-4675-AF7C-BF9D2838033C}"/>
          </ac:graphicFrameMkLst>
        </pc:graphicFrameChg>
        <pc:picChg chg="add mod">
          <ac:chgData name="José Rafael Ramón" userId="9ed7bf60e7504d6a" providerId="LiveId" clId="{48A7D3E6-2095-4F93-A0C4-868CC72BE354}" dt="2020-02-27T21:27:25.899" v="661" actId="14100"/>
          <ac:picMkLst>
            <pc:docMk/>
            <pc:sldMk cId="892468039" sldId="298"/>
            <ac:picMk id="10" creationId="{036E9ED8-1600-4586-8B4F-12DCD86281D7}"/>
          </ac:picMkLst>
        </pc:picChg>
      </pc:sldChg>
    </pc:docChg>
  </pc:docChgLst>
  <pc:docChgLst>
    <pc:chgData name="José Rafael Ramón" userId="9ed7bf60e7504d6a" providerId="LiveId" clId="{7E675D24-8F58-4104-9E9E-FFF5D4ADB81E}"/>
    <pc:docChg chg="undo redo custSel addSld modSld sldOrd">
      <pc:chgData name="José Rafael Ramón" userId="9ed7bf60e7504d6a" providerId="LiveId" clId="{7E675D24-8F58-4104-9E9E-FFF5D4ADB81E}" dt="2020-02-29T10:41:00.170" v="890" actId="338"/>
      <pc:docMkLst>
        <pc:docMk/>
      </pc:docMkLst>
      <pc:sldChg chg="modSp mod">
        <pc:chgData name="José Rafael Ramón" userId="9ed7bf60e7504d6a" providerId="LiveId" clId="{7E675D24-8F58-4104-9E9E-FFF5D4ADB81E}" dt="2020-02-28T09:38:33.877" v="329" actId="1076"/>
        <pc:sldMkLst>
          <pc:docMk/>
          <pc:sldMk cId="1917610916" sldId="256"/>
        </pc:sldMkLst>
        <pc:spChg chg="mod">
          <ac:chgData name="José Rafael Ramón" userId="9ed7bf60e7504d6a" providerId="LiveId" clId="{7E675D24-8F58-4104-9E9E-FFF5D4ADB81E}" dt="2020-02-28T09:38:29.143" v="328" actId="14100"/>
          <ac:spMkLst>
            <pc:docMk/>
            <pc:sldMk cId="1917610916" sldId="256"/>
            <ac:spMk id="8" creationId="{2F707A79-631D-4BCB-9292-933CCC3620A0}"/>
          </ac:spMkLst>
        </pc:spChg>
        <pc:spChg chg="mod">
          <ac:chgData name="José Rafael Ramón" userId="9ed7bf60e7504d6a" providerId="LiveId" clId="{7E675D24-8F58-4104-9E9E-FFF5D4ADB81E}" dt="2020-02-28T09:38:33.877" v="329" actId="1076"/>
          <ac:spMkLst>
            <pc:docMk/>
            <pc:sldMk cId="1917610916" sldId="256"/>
            <ac:spMk id="11" creationId="{E7F6AFB6-20C3-4BCF-B654-8D2757EE233F}"/>
          </ac:spMkLst>
        </pc:spChg>
      </pc:sldChg>
      <pc:sldChg chg="modSp mod">
        <pc:chgData name="José Rafael Ramón" userId="9ed7bf60e7504d6a" providerId="LiveId" clId="{7E675D24-8F58-4104-9E9E-FFF5D4ADB81E}" dt="2020-02-28T14:25:19.132" v="821" actId="20577"/>
        <pc:sldMkLst>
          <pc:docMk/>
          <pc:sldMk cId="3200906508" sldId="285"/>
        </pc:sldMkLst>
        <pc:spChg chg="mod">
          <ac:chgData name="José Rafael Ramón" userId="9ed7bf60e7504d6a" providerId="LiveId" clId="{7E675D24-8F58-4104-9E9E-FFF5D4ADB81E}" dt="2020-02-28T14:24:46.545" v="819" actId="20577"/>
          <ac:spMkLst>
            <pc:docMk/>
            <pc:sldMk cId="3200906508" sldId="285"/>
            <ac:spMk id="5" creationId="{0F5D4E1C-BECE-4044-8955-F7990D60F576}"/>
          </ac:spMkLst>
        </pc:spChg>
        <pc:spChg chg="mod">
          <ac:chgData name="José Rafael Ramón" userId="9ed7bf60e7504d6a" providerId="LiveId" clId="{7E675D24-8F58-4104-9E9E-FFF5D4ADB81E}" dt="2020-02-28T14:25:17.241" v="820" actId="20577"/>
          <ac:spMkLst>
            <pc:docMk/>
            <pc:sldMk cId="3200906508" sldId="285"/>
            <ac:spMk id="7" creationId="{554B09E2-86EF-4BC5-AB86-F57D599BAE7D}"/>
          </ac:spMkLst>
        </pc:spChg>
        <pc:spChg chg="mod">
          <ac:chgData name="José Rafael Ramón" userId="9ed7bf60e7504d6a" providerId="LiveId" clId="{7E675D24-8F58-4104-9E9E-FFF5D4ADB81E}" dt="2020-02-28T14:25:19.132" v="821" actId="20577"/>
          <ac:spMkLst>
            <pc:docMk/>
            <pc:sldMk cId="3200906508" sldId="285"/>
            <ac:spMk id="8" creationId="{7EA6E26B-1DA3-4777-86F9-AD891BF13C0F}"/>
          </ac:spMkLst>
        </pc:spChg>
      </pc:sldChg>
      <pc:sldChg chg="addSp modSp mod modAnim">
        <pc:chgData name="José Rafael Ramón" userId="9ed7bf60e7504d6a" providerId="LiveId" clId="{7E675D24-8F58-4104-9E9E-FFF5D4ADB81E}" dt="2020-02-29T10:30:55.852" v="873"/>
        <pc:sldMkLst>
          <pc:docMk/>
          <pc:sldMk cId="3531769118" sldId="286"/>
        </pc:sldMkLst>
        <pc:picChg chg="add mod">
          <ac:chgData name="José Rafael Ramón" userId="9ed7bf60e7504d6a" providerId="LiveId" clId="{7E675D24-8F58-4104-9E9E-FFF5D4ADB81E}" dt="2020-02-28T10:49:16.872" v="590" actId="1076"/>
          <ac:picMkLst>
            <pc:docMk/>
            <pc:sldMk cId="3531769118" sldId="286"/>
            <ac:picMk id="11" creationId="{D152D216-DDBC-440F-8CE9-C801E313E8D6}"/>
          </ac:picMkLst>
        </pc:picChg>
        <pc:picChg chg="add mod">
          <ac:chgData name="José Rafael Ramón" userId="9ed7bf60e7504d6a" providerId="LiveId" clId="{7E675D24-8F58-4104-9E9E-FFF5D4ADB81E}" dt="2020-02-28T10:49:22.116" v="591" actId="1076"/>
          <ac:picMkLst>
            <pc:docMk/>
            <pc:sldMk cId="3531769118" sldId="286"/>
            <ac:picMk id="12" creationId="{B3A75A20-0BAA-46E5-9C9F-7632CCE2AB58}"/>
          </ac:picMkLst>
        </pc:picChg>
        <pc:picChg chg="add mod">
          <ac:chgData name="José Rafael Ramón" userId="9ed7bf60e7504d6a" providerId="LiveId" clId="{7E675D24-8F58-4104-9E9E-FFF5D4ADB81E}" dt="2020-02-28T10:49:27.410" v="592" actId="1076"/>
          <ac:picMkLst>
            <pc:docMk/>
            <pc:sldMk cId="3531769118" sldId="286"/>
            <ac:picMk id="14" creationId="{0546247D-FDB9-44C9-A503-C40C1B81C399}"/>
          </ac:picMkLst>
        </pc:picChg>
        <pc:picChg chg="add mod">
          <ac:chgData name="José Rafael Ramón" userId="9ed7bf60e7504d6a" providerId="LiveId" clId="{7E675D24-8F58-4104-9E9E-FFF5D4ADB81E}" dt="2020-02-28T10:49:30.862" v="593" actId="1076"/>
          <ac:picMkLst>
            <pc:docMk/>
            <pc:sldMk cId="3531769118" sldId="286"/>
            <ac:picMk id="15" creationId="{EB75B18B-890C-414F-B24D-D474A880CE1F}"/>
          </ac:picMkLst>
        </pc:picChg>
        <pc:picChg chg="add mod">
          <ac:chgData name="José Rafael Ramón" userId="9ed7bf60e7504d6a" providerId="LiveId" clId="{7E675D24-8F58-4104-9E9E-FFF5D4ADB81E}" dt="2020-02-28T10:49:34.908" v="594" actId="1076"/>
          <ac:picMkLst>
            <pc:docMk/>
            <pc:sldMk cId="3531769118" sldId="286"/>
            <ac:picMk id="16" creationId="{F4E56D24-74C2-4424-93DE-9CAC36115AF2}"/>
          </ac:picMkLst>
        </pc:picChg>
        <pc:picChg chg="add mod">
          <ac:chgData name="José Rafael Ramón" userId="9ed7bf60e7504d6a" providerId="LiveId" clId="{7E675D24-8F58-4104-9E9E-FFF5D4ADB81E}" dt="2020-02-28T10:49:38.565" v="595" actId="1076"/>
          <ac:picMkLst>
            <pc:docMk/>
            <pc:sldMk cId="3531769118" sldId="286"/>
            <ac:picMk id="17" creationId="{CADBBD30-1521-4CE8-A9D4-8C3A3E1AA793}"/>
          </ac:picMkLst>
        </pc:picChg>
        <pc:picChg chg="add mod">
          <ac:chgData name="José Rafael Ramón" userId="9ed7bf60e7504d6a" providerId="LiveId" clId="{7E675D24-8F58-4104-9E9E-FFF5D4ADB81E}" dt="2020-02-28T10:49:42.690" v="596" actId="1076"/>
          <ac:picMkLst>
            <pc:docMk/>
            <pc:sldMk cId="3531769118" sldId="286"/>
            <ac:picMk id="18" creationId="{C580F9C0-18FF-4C1C-876B-F6CE98D4D8E1}"/>
          </ac:picMkLst>
        </pc:picChg>
        <pc:picChg chg="add mod">
          <ac:chgData name="José Rafael Ramón" userId="9ed7bf60e7504d6a" providerId="LiveId" clId="{7E675D24-8F58-4104-9E9E-FFF5D4ADB81E}" dt="2020-02-28T10:49:56.111" v="599" actId="1076"/>
          <ac:picMkLst>
            <pc:docMk/>
            <pc:sldMk cId="3531769118" sldId="286"/>
            <ac:picMk id="19" creationId="{615A6A95-AACE-46EC-9031-69EFACDD5471}"/>
          </ac:picMkLst>
        </pc:picChg>
      </pc:sldChg>
      <pc:sldChg chg="addSp delSp modSp mod modAnim">
        <pc:chgData name="José Rafael Ramón" userId="9ed7bf60e7504d6a" providerId="LiveId" clId="{7E675D24-8F58-4104-9E9E-FFF5D4ADB81E}" dt="2020-02-29T10:41:00.170" v="890" actId="338"/>
        <pc:sldMkLst>
          <pc:docMk/>
          <pc:sldMk cId="4265131983" sldId="287"/>
        </pc:sldMkLst>
        <pc:spChg chg="mod topLvl">
          <ac:chgData name="José Rafael Ramón" userId="9ed7bf60e7504d6a" providerId="LiveId" clId="{7E675D24-8F58-4104-9E9E-FFF5D4ADB81E}" dt="2020-02-28T09:17:29.882" v="19" actId="164"/>
          <ac:spMkLst>
            <pc:docMk/>
            <pc:sldMk cId="4265131983" sldId="287"/>
            <ac:spMk id="73" creationId="{B7120190-EB51-499E-ADFF-0B05BC05C461}"/>
          </ac:spMkLst>
        </pc:spChg>
        <pc:spChg chg="mod topLvl">
          <ac:chgData name="José Rafael Ramón" userId="9ed7bf60e7504d6a" providerId="LiveId" clId="{7E675D24-8F58-4104-9E9E-FFF5D4ADB81E}" dt="2020-02-28T09:17:29.882" v="19" actId="164"/>
          <ac:spMkLst>
            <pc:docMk/>
            <pc:sldMk cId="4265131983" sldId="287"/>
            <ac:spMk id="74" creationId="{8D093B07-D09C-4298-806A-1995223A3156}"/>
          </ac:spMkLst>
        </pc:spChg>
        <pc:spChg chg="mod topLvl">
          <ac:chgData name="José Rafael Ramón" userId="9ed7bf60e7504d6a" providerId="LiveId" clId="{7E675D24-8F58-4104-9E9E-FFF5D4ADB81E}" dt="2020-02-28T10:33:30.863" v="443" actId="164"/>
          <ac:spMkLst>
            <pc:docMk/>
            <pc:sldMk cId="4265131983" sldId="287"/>
            <ac:spMk id="75" creationId="{F671F9A6-6DC6-45BA-B5B6-7E2AF6FC7109}"/>
          </ac:spMkLst>
        </pc:spChg>
        <pc:spChg chg="mod topLvl">
          <ac:chgData name="José Rafael Ramón" userId="9ed7bf60e7504d6a" providerId="LiveId" clId="{7E675D24-8F58-4104-9E9E-FFF5D4ADB81E}" dt="2020-02-29T10:41:00.170" v="890" actId="338"/>
          <ac:spMkLst>
            <pc:docMk/>
            <pc:sldMk cId="4265131983" sldId="287"/>
            <ac:spMk id="82" creationId="{2A3EA2FC-6CFA-4057-827A-D5471BFABFD6}"/>
          </ac:spMkLst>
        </pc:spChg>
        <pc:spChg chg="mod topLvl">
          <ac:chgData name="José Rafael Ramón" userId="9ed7bf60e7504d6a" providerId="LiveId" clId="{7E675D24-8F58-4104-9E9E-FFF5D4ADB81E}" dt="2020-02-29T10:41:00.170" v="890" actId="338"/>
          <ac:spMkLst>
            <pc:docMk/>
            <pc:sldMk cId="4265131983" sldId="287"/>
            <ac:spMk id="83" creationId="{64E57C3F-8296-4D0D-B7D4-10F0238CA1BE}"/>
          </ac:spMkLst>
        </pc:spChg>
        <pc:spChg chg="mod topLvl">
          <ac:chgData name="José Rafael Ramón" userId="9ed7bf60e7504d6a" providerId="LiveId" clId="{7E675D24-8F58-4104-9E9E-FFF5D4ADB81E}" dt="2020-02-29T10:41:00.170" v="890" actId="338"/>
          <ac:spMkLst>
            <pc:docMk/>
            <pc:sldMk cId="4265131983" sldId="287"/>
            <ac:spMk id="84" creationId="{60249C33-7060-45B4-8881-E8A4E218F4D7}"/>
          </ac:spMkLst>
        </pc:spChg>
        <pc:spChg chg="mod topLvl">
          <ac:chgData name="José Rafael Ramón" userId="9ed7bf60e7504d6a" providerId="LiveId" clId="{7E675D24-8F58-4104-9E9E-FFF5D4ADB81E}" dt="2020-02-28T09:29:17.785" v="106" actId="164"/>
          <ac:spMkLst>
            <pc:docMk/>
            <pc:sldMk cId="4265131983" sldId="287"/>
            <ac:spMk id="85" creationId="{5AB5C187-D071-4AC8-A79C-3DBC3C45A31E}"/>
          </ac:spMkLst>
        </pc:spChg>
        <pc:spChg chg="mod topLvl">
          <ac:chgData name="José Rafael Ramón" userId="9ed7bf60e7504d6a" providerId="LiveId" clId="{7E675D24-8F58-4104-9E9E-FFF5D4ADB81E}" dt="2020-02-28T09:29:17.785" v="106" actId="164"/>
          <ac:spMkLst>
            <pc:docMk/>
            <pc:sldMk cId="4265131983" sldId="287"/>
            <ac:spMk id="86" creationId="{41DD12C6-B0AF-4BCC-B9A2-C6485C6FBEF2}"/>
          </ac:spMkLst>
        </pc:spChg>
        <pc:spChg chg="mod topLvl">
          <ac:chgData name="José Rafael Ramón" userId="9ed7bf60e7504d6a" providerId="LiveId" clId="{7E675D24-8F58-4104-9E9E-FFF5D4ADB81E}" dt="2020-02-28T09:29:17.785" v="106" actId="164"/>
          <ac:spMkLst>
            <pc:docMk/>
            <pc:sldMk cId="4265131983" sldId="287"/>
            <ac:spMk id="87" creationId="{56A0847A-4483-48FA-AFC6-6DA723A13342}"/>
          </ac:spMkLst>
        </pc:spChg>
        <pc:spChg chg="mod topLvl">
          <ac:chgData name="José Rafael Ramón" userId="9ed7bf60e7504d6a" providerId="LiveId" clId="{7E675D24-8F58-4104-9E9E-FFF5D4ADB81E}" dt="2020-02-28T09:29:33.368" v="108" actId="164"/>
          <ac:spMkLst>
            <pc:docMk/>
            <pc:sldMk cId="4265131983" sldId="287"/>
            <ac:spMk id="94" creationId="{4622D4B5-B98E-4696-8D0A-FC9AA151401C}"/>
          </ac:spMkLst>
        </pc:spChg>
        <pc:spChg chg="mod topLvl">
          <ac:chgData name="José Rafael Ramón" userId="9ed7bf60e7504d6a" providerId="LiveId" clId="{7E675D24-8F58-4104-9E9E-FFF5D4ADB81E}" dt="2020-02-28T09:29:33.368" v="108" actId="164"/>
          <ac:spMkLst>
            <pc:docMk/>
            <pc:sldMk cId="4265131983" sldId="287"/>
            <ac:spMk id="95" creationId="{DABF5686-DE44-4C62-8816-D62F4D5F886A}"/>
          </ac:spMkLst>
        </pc:spChg>
        <pc:spChg chg="mod topLvl">
          <ac:chgData name="José Rafael Ramón" userId="9ed7bf60e7504d6a" providerId="LiveId" clId="{7E675D24-8F58-4104-9E9E-FFF5D4ADB81E}" dt="2020-02-28T09:29:33.368" v="108" actId="164"/>
          <ac:spMkLst>
            <pc:docMk/>
            <pc:sldMk cId="4265131983" sldId="287"/>
            <ac:spMk id="96" creationId="{61468453-386A-4F52-8E55-2D44F60853D0}"/>
          </ac:spMkLst>
        </pc:spChg>
        <pc:grpChg chg="add mod">
          <ac:chgData name="José Rafael Ramón" userId="9ed7bf60e7504d6a" providerId="LiveId" clId="{7E675D24-8F58-4104-9E9E-FFF5D4ADB81E}" dt="2020-02-28T10:33:37.462" v="444" actId="164"/>
          <ac:grpSpMkLst>
            <pc:docMk/>
            <pc:sldMk cId="4265131983" sldId="287"/>
            <ac:grpSpMk id="3" creationId="{23B8735E-4AC0-4660-8D81-2DDAAB33F6E8}"/>
          </ac:grpSpMkLst>
        </pc:grpChg>
        <pc:grpChg chg="add mod">
          <ac:chgData name="José Rafael Ramón" userId="9ed7bf60e7504d6a" providerId="LiveId" clId="{7E675D24-8F58-4104-9E9E-FFF5D4ADB81E}" dt="2020-02-29T10:41:00.170" v="890" actId="338"/>
          <ac:grpSpMkLst>
            <pc:docMk/>
            <pc:sldMk cId="4265131983" sldId="287"/>
            <ac:grpSpMk id="4" creationId="{AEFD0F4D-61FC-4B75-9181-5F23253F953E}"/>
          </ac:grpSpMkLst>
        </pc:grpChg>
        <pc:grpChg chg="add del mod">
          <ac:chgData name="José Rafael Ramón" userId="9ed7bf60e7504d6a" providerId="LiveId" clId="{7E675D24-8F58-4104-9E9E-FFF5D4ADB81E}" dt="2020-02-28T09:28:21.057" v="95" actId="165"/>
          <ac:grpSpMkLst>
            <pc:docMk/>
            <pc:sldMk cId="4265131983" sldId="287"/>
            <ac:grpSpMk id="4" creationId="{BF26D5D2-20EA-438E-8903-F20B32C869C9}"/>
          </ac:grpSpMkLst>
        </pc:grpChg>
        <pc:grpChg chg="add mod">
          <ac:chgData name="José Rafael Ramón" userId="9ed7bf60e7504d6a" providerId="LiveId" clId="{7E675D24-8F58-4104-9E9E-FFF5D4ADB81E}" dt="2020-02-28T09:29:17.785" v="106" actId="164"/>
          <ac:grpSpMkLst>
            <pc:docMk/>
            <pc:sldMk cId="4265131983" sldId="287"/>
            <ac:grpSpMk id="5" creationId="{E8A98664-2F06-4748-9AA5-0E0AFE2BD689}"/>
          </ac:grpSpMkLst>
        </pc:grpChg>
        <pc:grpChg chg="add mod">
          <ac:chgData name="José Rafael Ramón" userId="9ed7bf60e7504d6a" providerId="LiveId" clId="{7E675D24-8F58-4104-9E9E-FFF5D4ADB81E}" dt="2020-02-28T09:29:33.368" v="108" actId="164"/>
          <ac:grpSpMkLst>
            <pc:docMk/>
            <pc:sldMk cId="4265131983" sldId="287"/>
            <ac:grpSpMk id="6" creationId="{82DA00E6-45AA-4BB4-9DF2-70E508C7C445}"/>
          </ac:grpSpMkLst>
        </pc:grpChg>
        <pc:grpChg chg="add mod">
          <ac:chgData name="José Rafael Ramón" userId="9ed7bf60e7504d6a" providerId="LiveId" clId="{7E675D24-8F58-4104-9E9E-FFF5D4ADB81E}" dt="2020-02-28T10:33:37.462" v="444" actId="164"/>
          <ac:grpSpMkLst>
            <pc:docMk/>
            <pc:sldMk cId="4265131983" sldId="287"/>
            <ac:grpSpMk id="11" creationId="{104EC0C5-94FD-4CF8-8796-AC18D115C9A6}"/>
          </ac:grpSpMkLst>
        </pc:grpChg>
        <pc:grpChg chg="add mod">
          <ac:chgData name="José Rafael Ramón" userId="9ed7bf60e7504d6a" providerId="LiveId" clId="{7E675D24-8F58-4104-9E9E-FFF5D4ADB81E}" dt="2020-02-28T10:33:37.462" v="444" actId="164"/>
          <ac:grpSpMkLst>
            <pc:docMk/>
            <pc:sldMk cId="4265131983" sldId="287"/>
            <ac:grpSpMk id="12" creationId="{FC4DC91E-D486-422B-A1C3-822B55620B31}"/>
          </ac:grpSpMkLst>
        </pc:grpChg>
        <pc:grpChg chg="del">
          <ac:chgData name="José Rafael Ramón" userId="9ed7bf60e7504d6a" providerId="LiveId" clId="{7E675D24-8F58-4104-9E9E-FFF5D4ADB81E}" dt="2020-02-29T10:40:02.258" v="879" actId="165"/>
          <ac:grpSpMkLst>
            <pc:docMk/>
            <pc:sldMk cId="4265131983" sldId="287"/>
            <ac:grpSpMk id="100" creationId="{492D683C-7DB0-489C-8796-38F8EAE61551}"/>
          </ac:grpSpMkLst>
        </pc:grpChg>
        <pc:grpChg chg="del">
          <ac:chgData name="José Rafael Ramón" userId="9ed7bf60e7504d6a" providerId="LiveId" clId="{7E675D24-8F58-4104-9E9E-FFF5D4ADB81E}" dt="2020-02-28T09:17:35.554" v="21" actId="165"/>
          <ac:grpSpMkLst>
            <pc:docMk/>
            <pc:sldMk cId="4265131983" sldId="287"/>
            <ac:grpSpMk id="108" creationId="{9124BD07-237B-48E4-919B-51DE2F79B272}"/>
          </ac:grpSpMkLst>
        </pc:grpChg>
        <pc:grpChg chg="del">
          <ac:chgData name="José Rafael Ramón" userId="9ed7bf60e7504d6a" providerId="LiveId" clId="{7E675D24-8F58-4104-9E9E-FFF5D4ADB81E}" dt="2020-02-28T09:27:28.098" v="84" actId="165"/>
          <ac:grpSpMkLst>
            <pc:docMk/>
            <pc:sldMk cId="4265131983" sldId="287"/>
            <ac:grpSpMk id="109" creationId="{28416221-C306-42BF-A026-A426E0730269}"/>
          </ac:grpSpMkLst>
        </pc:grpChg>
        <pc:grpChg chg="del">
          <ac:chgData name="José Rafael Ramón" userId="9ed7bf60e7504d6a" providerId="LiveId" clId="{7E675D24-8F58-4104-9E9E-FFF5D4ADB81E}" dt="2020-02-28T09:16:25.458" v="14" actId="165"/>
          <ac:grpSpMkLst>
            <pc:docMk/>
            <pc:sldMk cId="4265131983" sldId="287"/>
            <ac:grpSpMk id="110" creationId="{72671788-1046-4091-AC09-3511FB2C3746}"/>
          </ac:grpSpMkLst>
        </pc:grpChg>
        <pc:picChg chg="add mod">
          <ac:chgData name="José Rafael Ramón" userId="9ed7bf60e7504d6a" providerId="LiveId" clId="{7E675D24-8F58-4104-9E9E-FFF5D4ADB81E}" dt="2020-02-28T10:33:30.863" v="443" actId="164"/>
          <ac:picMkLst>
            <pc:docMk/>
            <pc:sldMk cId="4265131983" sldId="287"/>
            <ac:picMk id="8" creationId="{64921CC0-D69C-4B13-AED3-9FA453E1BE6E}"/>
          </ac:picMkLst>
        </pc:picChg>
        <pc:picChg chg="add mod">
          <ac:chgData name="José Rafael Ramón" userId="9ed7bf60e7504d6a" providerId="LiveId" clId="{7E675D24-8F58-4104-9E9E-FFF5D4ADB81E}" dt="2020-02-28T10:33:30.863" v="443" actId="164"/>
          <ac:picMkLst>
            <pc:docMk/>
            <pc:sldMk cId="4265131983" sldId="287"/>
            <ac:picMk id="10" creationId="{E09F1E48-F399-4984-AC66-2EDA40887259}"/>
          </ac:picMkLst>
        </pc:picChg>
        <pc:picChg chg="add mod">
          <ac:chgData name="José Rafael Ramón" userId="9ed7bf60e7504d6a" providerId="LiveId" clId="{7E675D24-8F58-4104-9E9E-FFF5D4ADB81E}" dt="2020-02-28T09:17:29.882" v="19" actId="164"/>
          <ac:picMkLst>
            <pc:docMk/>
            <pc:sldMk cId="4265131983" sldId="287"/>
            <ac:picMk id="19" creationId="{38A08B93-E712-489D-B9A8-F997CCF189DE}"/>
          </ac:picMkLst>
        </pc:picChg>
        <pc:picChg chg="add mod">
          <ac:chgData name="José Rafael Ramón" userId="9ed7bf60e7504d6a" providerId="LiveId" clId="{7E675D24-8F58-4104-9E9E-FFF5D4ADB81E}" dt="2020-02-28T09:29:33.368" v="108" actId="164"/>
          <ac:picMkLst>
            <pc:docMk/>
            <pc:sldMk cId="4265131983" sldId="287"/>
            <ac:picMk id="23" creationId="{59BC4A89-633A-444C-85ED-E466D754F30D}"/>
          </ac:picMkLst>
        </pc:picChg>
        <pc:picChg chg="add mod ord modCrop">
          <ac:chgData name="José Rafael Ramón" userId="9ed7bf60e7504d6a" providerId="LiveId" clId="{7E675D24-8F58-4104-9E9E-FFF5D4ADB81E}" dt="2020-02-29T10:40:32.748" v="887" actId="167"/>
          <ac:picMkLst>
            <pc:docMk/>
            <pc:sldMk cId="4265131983" sldId="287"/>
            <ac:picMk id="26" creationId="{F4CD93DE-F6B8-4B10-A4DA-FF472613D426}"/>
          </ac:picMkLst>
        </pc:picChg>
        <pc:picChg chg="add mod topLvl">
          <ac:chgData name="José Rafael Ramón" userId="9ed7bf60e7504d6a" providerId="LiveId" clId="{7E675D24-8F58-4104-9E9E-FFF5D4ADB81E}" dt="2020-02-28T09:29:17.785" v="106" actId="164"/>
          <ac:picMkLst>
            <pc:docMk/>
            <pc:sldMk cId="4265131983" sldId="287"/>
            <ac:picMk id="2050" creationId="{FD082092-3477-4C71-80AD-925AC8BFB848}"/>
          </ac:picMkLst>
        </pc:picChg>
      </pc:sldChg>
      <pc:sldChg chg="addSp delSp modSp mod">
        <pc:chgData name="José Rafael Ramón" userId="9ed7bf60e7504d6a" providerId="LiveId" clId="{7E675D24-8F58-4104-9E9E-FFF5D4ADB81E}" dt="2020-02-28T12:25:16.127" v="713" actId="338"/>
        <pc:sldMkLst>
          <pc:docMk/>
          <pc:sldMk cId="3310333079" sldId="288"/>
        </pc:sldMkLst>
        <pc:spChg chg="mod">
          <ac:chgData name="José Rafael Ramón" userId="9ed7bf60e7504d6a" providerId="LiveId" clId="{7E675D24-8F58-4104-9E9E-FFF5D4ADB81E}" dt="2020-02-28T10:54:43.745" v="637" actId="1076"/>
          <ac:spMkLst>
            <pc:docMk/>
            <pc:sldMk cId="3310333079" sldId="288"/>
            <ac:spMk id="2" creationId="{ACB35F00-A9F5-4B57-A3C5-9761980BAD9F}"/>
          </ac:spMkLst>
        </pc:spChg>
        <pc:spChg chg="mod topLvl">
          <ac:chgData name="José Rafael Ramón" userId="9ed7bf60e7504d6a" providerId="LiveId" clId="{7E675D24-8F58-4104-9E9E-FFF5D4ADB81E}" dt="2020-02-28T10:55:18.565" v="639" actId="338"/>
          <ac:spMkLst>
            <pc:docMk/>
            <pc:sldMk cId="3310333079" sldId="288"/>
            <ac:spMk id="5" creationId="{D9DAA8E5-009D-408F-9A4B-06C7EA2BBA50}"/>
          </ac:spMkLst>
        </pc:spChg>
        <pc:spChg chg="mod topLvl">
          <ac:chgData name="José Rafael Ramón" userId="9ed7bf60e7504d6a" providerId="LiveId" clId="{7E675D24-8F58-4104-9E9E-FFF5D4ADB81E}" dt="2020-02-28T10:55:18.565" v="639" actId="338"/>
          <ac:spMkLst>
            <pc:docMk/>
            <pc:sldMk cId="3310333079" sldId="288"/>
            <ac:spMk id="6" creationId="{1E6F21C8-FD8E-4276-A363-2E632048718B}"/>
          </ac:spMkLst>
        </pc:spChg>
        <pc:spChg chg="del mod topLvl">
          <ac:chgData name="José Rafael Ramón" userId="9ed7bf60e7504d6a" providerId="LiveId" clId="{7E675D24-8F58-4104-9E9E-FFF5D4ADB81E}" dt="2020-02-28T10:41:19.312" v="503" actId="478"/>
          <ac:spMkLst>
            <pc:docMk/>
            <pc:sldMk cId="3310333079" sldId="288"/>
            <ac:spMk id="7" creationId="{147423D4-C720-4B18-9FBB-937B1D33238D}"/>
          </ac:spMkLst>
        </pc:spChg>
        <pc:spChg chg="mod topLvl">
          <ac:chgData name="José Rafael Ramón" userId="9ed7bf60e7504d6a" providerId="LiveId" clId="{7E675D24-8F58-4104-9E9E-FFF5D4ADB81E}" dt="2020-02-28T10:55:04.166" v="638" actId="164"/>
          <ac:spMkLst>
            <pc:docMk/>
            <pc:sldMk cId="3310333079" sldId="288"/>
            <ac:spMk id="9" creationId="{BB052784-A7A0-4E2D-960F-FCD726980E8E}"/>
          </ac:spMkLst>
        </pc:spChg>
        <pc:spChg chg="mod topLvl">
          <ac:chgData name="José Rafael Ramón" userId="9ed7bf60e7504d6a" providerId="LiveId" clId="{7E675D24-8F58-4104-9E9E-FFF5D4ADB81E}" dt="2020-02-28T10:55:04.166" v="638" actId="164"/>
          <ac:spMkLst>
            <pc:docMk/>
            <pc:sldMk cId="3310333079" sldId="288"/>
            <ac:spMk id="10" creationId="{6EF3869F-800E-4F4A-AC11-083BAB90695E}"/>
          </ac:spMkLst>
        </pc:spChg>
        <pc:spChg chg="del mod topLvl">
          <ac:chgData name="José Rafael Ramón" userId="9ed7bf60e7504d6a" providerId="LiveId" clId="{7E675D24-8F58-4104-9E9E-FFF5D4ADB81E}" dt="2020-02-28T10:42:43.384" v="518" actId="478"/>
          <ac:spMkLst>
            <pc:docMk/>
            <pc:sldMk cId="3310333079" sldId="288"/>
            <ac:spMk id="11" creationId="{9BDD566C-20AA-4BCB-A834-D7226C173BD3}"/>
          </ac:spMkLst>
        </pc:spChg>
        <pc:spChg chg="mod topLvl">
          <ac:chgData name="José Rafael Ramón" userId="9ed7bf60e7504d6a" providerId="LiveId" clId="{7E675D24-8F58-4104-9E9E-FFF5D4ADB81E}" dt="2020-02-28T12:25:16.127" v="713" actId="338"/>
          <ac:spMkLst>
            <pc:docMk/>
            <pc:sldMk cId="3310333079" sldId="288"/>
            <ac:spMk id="13" creationId="{C8FC640C-CCB6-4DE0-8D67-6AF87F276CE1}"/>
          </ac:spMkLst>
        </pc:spChg>
        <pc:spChg chg="mod topLvl">
          <ac:chgData name="José Rafael Ramón" userId="9ed7bf60e7504d6a" providerId="LiveId" clId="{7E675D24-8F58-4104-9E9E-FFF5D4ADB81E}" dt="2020-02-28T12:25:16.127" v="713" actId="338"/>
          <ac:spMkLst>
            <pc:docMk/>
            <pc:sldMk cId="3310333079" sldId="288"/>
            <ac:spMk id="14" creationId="{06EE04F0-0CFC-438F-B574-615F9DE807D7}"/>
          </ac:spMkLst>
        </pc:spChg>
        <pc:spChg chg="del mod topLvl">
          <ac:chgData name="José Rafael Ramón" userId="9ed7bf60e7504d6a" providerId="LiveId" clId="{7E675D24-8F58-4104-9E9E-FFF5D4ADB81E}" dt="2020-02-28T10:43:09.884" v="522" actId="478"/>
          <ac:spMkLst>
            <pc:docMk/>
            <pc:sldMk cId="3310333079" sldId="288"/>
            <ac:spMk id="15" creationId="{A4D9C3DF-0AC4-4FC4-87FA-2EC48B1C8223}"/>
          </ac:spMkLst>
        </pc:spChg>
        <pc:spChg chg="mod topLvl">
          <ac:chgData name="José Rafael Ramón" userId="9ed7bf60e7504d6a" providerId="LiveId" clId="{7E675D24-8F58-4104-9E9E-FFF5D4ADB81E}" dt="2020-02-28T10:55:28.190" v="640" actId="338"/>
          <ac:spMkLst>
            <pc:docMk/>
            <pc:sldMk cId="3310333079" sldId="288"/>
            <ac:spMk id="17" creationId="{BA460C39-8D34-4CE6-831D-204216EEBC24}"/>
          </ac:spMkLst>
        </pc:spChg>
        <pc:spChg chg="mod topLvl">
          <ac:chgData name="José Rafael Ramón" userId="9ed7bf60e7504d6a" providerId="LiveId" clId="{7E675D24-8F58-4104-9E9E-FFF5D4ADB81E}" dt="2020-02-28T10:55:28.190" v="640" actId="338"/>
          <ac:spMkLst>
            <pc:docMk/>
            <pc:sldMk cId="3310333079" sldId="288"/>
            <ac:spMk id="18" creationId="{6F05E80B-5EE6-4FB3-8AE2-4C24386BD0EA}"/>
          </ac:spMkLst>
        </pc:spChg>
        <pc:spChg chg="del mod topLvl">
          <ac:chgData name="José Rafael Ramón" userId="9ed7bf60e7504d6a" providerId="LiveId" clId="{7E675D24-8F58-4104-9E9E-FFF5D4ADB81E}" dt="2020-02-28T10:41:53.806" v="511" actId="478"/>
          <ac:spMkLst>
            <pc:docMk/>
            <pc:sldMk cId="3310333079" sldId="288"/>
            <ac:spMk id="19" creationId="{A28F82EA-FA21-4182-B6C2-2CDBDE547395}"/>
          </ac:spMkLst>
        </pc:spChg>
        <pc:grpChg chg="add mod">
          <ac:chgData name="José Rafael Ramón" userId="9ed7bf60e7504d6a" providerId="LiveId" clId="{7E675D24-8F58-4104-9E9E-FFF5D4ADB81E}" dt="2020-02-28T10:55:04.166" v="638" actId="164"/>
          <ac:grpSpMkLst>
            <pc:docMk/>
            <pc:sldMk cId="3310333079" sldId="288"/>
            <ac:grpSpMk id="3" creationId="{7BA675AA-D875-437F-BFBB-24B82A85D6A0}"/>
          </ac:grpSpMkLst>
        </pc:grpChg>
        <pc:grpChg chg="del">
          <ac:chgData name="José Rafael Ramón" userId="9ed7bf60e7504d6a" providerId="LiveId" clId="{7E675D24-8F58-4104-9E9E-FFF5D4ADB81E}" dt="2020-02-28T10:41:17.226" v="502" actId="165"/>
          <ac:grpSpMkLst>
            <pc:docMk/>
            <pc:sldMk cId="3310333079" sldId="288"/>
            <ac:grpSpMk id="4" creationId="{E4FE6058-FC92-447D-9E6D-BA6A2BADAE4E}"/>
          </ac:grpSpMkLst>
        </pc:grpChg>
        <pc:grpChg chg="del">
          <ac:chgData name="José Rafael Ramón" userId="9ed7bf60e7504d6a" providerId="LiveId" clId="{7E675D24-8F58-4104-9E9E-FFF5D4ADB81E}" dt="2020-02-28T10:42:37.102" v="517" actId="165"/>
          <ac:grpSpMkLst>
            <pc:docMk/>
            <pc:sldMk cId="3310333079" sldId="288"/>
            <ac:grpSpMk id="8" creationId="{15B8C1A1-1055-466E-93BF-EAFBE486723A}"/>
          </ac:grpSpMkLst>
        </pc:grpChg>
        <pc:grpChg chg="del">
          <ac:chgData name="José Rafael Ramón" userId="9ed7bf60e7504d6a" providerId="LiveId" clId="{7E675D24-8F58-4104-9E9E-FFF5D4ADB81E}" dt="2020-02-28T10:43:07.821" v="521" actId="165"/>
          <ac:grpSpMkLst>
            <pc:docMk/>
            <pc:sldMk cId="3310333079" sldId="288"/>
            <ac:grpSpMk id="12" creationId="{506D38B4-20C4-418A-B020-CC1C792E753A}"/>
          </ac:grpSpMkLst>
        </pc:grpChg>
        <pc:grpChg chg="del mod">
          <ac:chgData name="José Rafael Ramón" userId="9ed7bf60e7504d6a" providerId="LiveId" clId="{7E675D24-8F58-4104-9E9E-FFF5D4ADB81E}" dt="2020-02-28T10:41:51.931" v="510" actId="165"/>
          <ac:grpSpMkLst>
            <pc:docMk/>
            <pc:sldMk cId="3310333079" sldId="288"/>
            <ac:grpSpMk id="16" creationId="{13F1DB92-5B29-4F70-B8B9-5DD050A2A0DE}"/>
          </ac:grpSpMkLst>
        </pc:grpChg>
        <pc:grpChg chg="add mod">
          <ac:chgData name="José Rafael Ramón" userId="9ed7bf60e7504d6a" providerId="LiveId" clId="{7E675D24-8F58-4104-9E9E-FFF5D4ADB81E}" dt="2020-02-28T10:55:18.565" v="639" actId="338"/>
          <ac:grpSpMkLst>
            <pc:docMk/>
            <pc:sldMk cId="3310333079" sldId="288"/>
            <ac:grpSpMk id="30" creationId="{BB94998A-2CBE-4498-9869-3015D5D72D42}"/>
          </ac:grpSpMkLst>
        </pc:grpChg>
        <pc:grpChg chg="add mod">
          <ac:chgData name="José Rafael Ramón" userId="9ed7bf60e7504d6a" providerId="LiveId" clId="{7E675D24-8F58-4104-9E9E-FFF5D4ADB81E}" dt="2020-02-28T10:55:28.190" v="640" actId="338"/>
          <ac:grpSpMkLst>
            <pc:docMk/>
            <pc:sldMk cId="3310333079" sldId="288"/>
            <ac:grpSpMk id="31" creationId="{960652EA-E06C-45F1-B841-3EF16ED3874A}"/>
          </ac:grpSpMkLst>
        </pc:grpChg>
        <pc:grpChg chg="add mod">
          <ac:chgData name="José Rafael Ramón" userId="9ed7bf60e7504d6a" providerId="LiveId" clId="{7E675D24-8F58-4104-9E9E-FFF5D4ADB81E}" dt="2020-02-28T12:25:16.127" v="713" actId="338"/>
          <ac:grpSpMkLst>
            <pc:docMk/>
            <pc:sldMk cId="3310333079" sldId="288"/>
            <ac:grpSpMk id="32" creationId="{D51CE4DB-EEA9-4791-8FCA-20A35AA1DDD8}"/>
          </ac:grpSpMkLst>
        </pc:grpChg>
        <pc:picChg chg="add mod">
          <ac:chgData name="José Rafael Ramón" userId="9ed7bf60e7504d6a" providerId="LiveId" clId="{7E675D24-8F58-4104-9E9E-FFF5D4ADB81E}" dt="2020-02-28T10:41:32.134" v="507" actId="1076"/>
          <ac:picMkLst>
            <pc:docMk/>
            <pc:sldMk cId="3310333079" sldId="288"/>
            <ac:picMk id="20" creationId="{2BCCC009-0D94-4D64-A1AB-820CC2CB0367}"/>
          </ac:picMkLst>
        </pc:picChg>
        <pc:picChg chg="add mod">
          <ac:chgData name="José Rafael Ramón" userId="9ed7bf60e7504d6a" providerId="LiveId" clId="{7E675D24-8F58-4104-9E9E-FFF5D4ADB81E}" dt="2020-02-28T10:41:39.259" v="509" actId="1076"/>
          <ac:picMkLst>
            <pc:docMk/>
            <pc:sldMk cId="3310333079" sldId="288"/>
            <ac:picMk id="21" creationId="{3FF5CC23-145A-458E-BE9C-0AA067B05822}"/>
          </ac:picMkLst>
        </pc:picChg>
        <pc:picChg chg="add mod">
          <ac:chgData name="José Rafael Ramón" userId="9ed7bf60e7504d6a" providerId="LiveId" clId="{7E675D24-8F58-4104-9E9E-FFF5D4ADB81E}" dt="2020-02-28T10:42:08.416" v="516" actId="1076"/>
          <ac:picMkLst>
            <pc:docMk/>
            <pc:sldMk cId="3310333079" sldId="288"/>
            <ac:picMk id="22" creationId="{F7219606-9CBD-477F-B3D2-FD6DD8D53A4D}"/>
          </ac:picMkLst>
        </pc:picChg>
        <pc:picChg chg="add mod">
          <ac:chgData name="José Rafael Ramón" userId="9ed7bf60e7504d6a" providerId="LiveId" clId="{7E675D24-8F58-4104-9E9E-FFF5D4ADB81E}" dt="2020-02-28T10:42:04.931" v="515" actId="1076"/>
          <ac:picMkLst>
            <pc:docMk/>
            <pc:sldMk cId="3310333079" sldId="288"/>
            <ac:picMk id="23" creationId="{242F9D24-8473-4FC4-A662-B4E025441753}"/>
          </ac:picMkLst>
        </pc:picChg>
        <pc:picChg chg="add mod">
          <ac:chgData name="José Rafael Ramón" userId="9ed7bf60e7504d6a" providerId="LiveId" clId="{7E675D24-8F58-4104-9E9E-FFF5D4ADB81E}" dt="2020-02-28T10:55:04.166" v="638" actId="164"/>
          <ac:picMkLst>
            <pc:docMk/>
            <pc:sldMk cId="3310333079" sldId="288"/>
            <ac:picMk id="24" creationId="{3C6D0704-CBD6-4825-BEFA-1921E025BBEB}"/>
          </ac:picMkLst>
        </pc:picChg>
        <pc:picChg chg="add mod">
          <ac:chgData name="José Rafael Ramón" userId="9ed7bf60e7504d6a" providerId="LiveId" clId="{7E675D24-8F58-4104-9E9E-FFF5D4ADB81E}" dt="2020-02-28T10:55:04.166" v="638" actId="164"/>
          <ac:picMkLst>
            <pc:docMk/>
            <pc:sldMk cId="3310333079" sldId="288"/>
            <ac:picMk id="25" creationId="{78E708F5-B3DF-49B6-BD59-E25A001528CB}"/>
          </ac:picMkLst>
        </pc:picChg>
        <pc:picChg chg="add mod">
          <ac:chgData name="José Rafael Ramón" userId="9ed7bf60e7504d6a" providerId="LiveId" clId="{7E675D24-8F58-4104-9E9E-FFF5D4ADB81E}" dt="2020-02-28T10:43:24.556" v="527" actId="1076"/>
          <ac:picMkLst>
            <pc:docMk/>
            <pc:sldMk cId="3310333079" sldId="288"/>
            <ac:picMk id="26" creationId="{97D57A77-2A6B-480E-B765-4B1FB072C7A1}"/>
          </ac:picMkLst>
        </pc:picChg>
        <pc:picChg chg="add mod">
          <ac:chgData name="José Rafael Ramón" userId="9ed7bf60e7504d6a" providerId="LiveId" clId="{7E675D24-8F58-4104-9E9E-FFF5D4ADB81E}" dt="2020-02-28T10:52:35.550" v="618" actId="167"/>
          <ac:picMkLst>
            <pc:docMk/>
            <pc:sldMk cId="3310333079" sldId="288"/>
            <ac:picMk id="27" creationId="{4A21367E-5108-44BA-B114-5C48E70A35F3}"/>
          </ac:picMkLst>
        </pc:picChg>
        <pc:picChg chg="add mod">
          <ac:chgData name="José Rafael Ramón" userId="9ed7bf60e7504d6a" providerId="LiveId" clId="{7E675D24-8F58-4104-9E9E-FFF5D4ADB81E}" dt="2020-02-28T10:53:33.268" v="627" actId="1076"/>
          <ac:picMkLst>
            <pc:docMk/>
            <pc:sldMk cId="3310333079" sldId="288"/>
            <ac:picMk id="28" creationId="{AE4D9FA3-A936-4F72-980F-40B5CB052FF9}"/>
          </ac:picMkLst>
        </pc:picChg>
        <pc:picChg chg="add mod">
          <ac:chgData name="José Rafael Ramón" userId="9ed7bf60e7504d6a" providerId="LiveId" clId="{7E675D24-8F58-4104-9E9E-FFF5D4ADB81E}" dt="2020-02-28T10:55:04.166" v="638" actId="164"/>
          <ac:picMkLst>
            <pc:docMk/>
            <pc:sldMk cId="3310333079" sldId="288"/>
            <ac:picMk id="29" creationId="{9BAEE5E1-8A3E-4300-973D-B73EED6B40BE}"/>
          </ac:picMkLst>
        </pc:picChg>
        <pc:picChg chg="add mod">
          <ac:chgData name="José Rafael Ramón" userId="9ed7bf60e7504d6a" providerId="LiveId" clId="{7E675D24-8F58-4104-9E9E-FFF5D4ADB81E}" dt="2020-02-28T12:25:04.519" v="711" actId="167"/>
          <ac:picMkLst>
            <pc:docMk/>
            <pc:sldMk cId="3310333079" sldId="288"/>
            <ac:picMk id="16386" creationId="{C1C49870-F890-4AE1-965A-4CFA2C0D8757}"/>
          </ac:picMkLst>
        </pc:picChg>
      </pc:sldChg>
      <pc:sldChg chg="addSp delSp modSp mod">
        <pc:chgData name="José Rafael Ramón" userId="9ed7bf60e7504d6a" providerId="LiveId" clId="{7E675D24-8F58-4104-9E9E-FFF5D4ADB81E}" dt="2020-02-28T12:12:55.705" v="681" actId="164"/>
        <pc:sldMkLst>
          <pc:docMk/>
          <pc:sldMk cId="2183199273" sldId="289"/>
        </pc:sldMkLst>
        <pc:spChg chg="mod topLvl">
          <ac:chgData name="José Rafael Ramón" userId="9ed7bf60e7504d6a" providerId="LiveId" clId="{7E675D24-8F58-4104-9E9E-FFF5D4ADB81E}" dt="2020-02-28T10:57:10.879" v="651" actId="338"/>
          <ac:spMkLst>
            <pc:docMk/>
            <pc:sldMk cId="2183199273" sldId="289"/>
            <ac:spMk id="5" creationId="{CCA30AB0-B625-4856-841B-57C9C82A04A3}"/>
          </ac:spMkLst>
        </pc:spChg>
        <pc:spChg chg="mod topLvl">
          <ac:chgData name="José Rafael Ramón" userId="9ed7bf60e7504d6a" providerId="LiveId" clId="{7E675D24-8F58-4104-9E9E-FFF5D4ADB81E}" dt="2020-02-28T10:57:10.879" v="651" actId="338"/>
          <ac:spMkLst>
            <pc:docMk/>
            <pc:sldMk cId="2183199273" sldId="289"/>
            <ac:spMk id="6" creationId="{DBBB2691-C35C-4A7F-844C-81AE612A3997}"/>
          </ac:spMkLst>
        </pc:spChg>
        <pc:spChg chg="del mod topLvl">
          <ac:chgData name="José Rafael Ramón" userId="9ed7bf60e7504d6a" providerId="LiveId" clId="{7E675D24-8F58-4104-9E9E-FFF5D4ADB81E}" dt="2020-02-28T10:43:59.029" v="529" actId="478"/>
          <ac:spMkLst>
            <pc:docMk/>
            <pc:sldMk cId="2183199273" sldId="289"/>
            <ac:spMk id="7" creationId="{E319FB2B-5523-4722-97FF-98BBE367B94D}"/>
          </ac:spMkLst>
        </pc:spChg>
        <pc:spChg chg="mod topLvl">
          <ac:chgData name="José Rafael Ramón" userId="9ed7bf60e7504d6a" providerId="LiveId" clId="{7E675D24-8F58-4104-9E9E-FFF5D4ADB81E}" dt="2020-02-28T12:12:27.916" v="677" actId="338"/>
          <ac:spMkLst>
            <pc:docMk/>
            <pc:sldMk cId="2183199273" sldId="289"/>
            <ac:spMk id="9" creationId="{9C1D31F2-F226-4A89-96A6-738F920E4EF7}"/>
          </ac:spMkLst>
        </pc:spChg>
        <pc:spChg chg="mod topLvl">
          <ac:chgData name="José Rafael Ramón" userId="9ed7bf60e7504d6a" providerId="LiveId" clId="{7E675D24-8F58-4104-9E9E-FFF5D4ADB81E}" dt="2020-02-28T12:12:27.916" v="677" actId="338"/>
          <ac:spMkLst>
            <pc:docMk/>
            <pc:sldMk cId="2183199273" sldId="289"/>
            <ac:spMk id="10" creationId="{DA29FFC8-F52C-4F78-8C87-282F936F49E3}"/>
          </ac:spMkLst>
        </pc:spChg>
        <pc:spChg chg="del mod topLvl">
          <ac:chgData name="José Rafael Ramón" userId="9ed7bf60e7504d6a" providerId="LiveId" clId="{7E675D24-8F58-4104-9E9E-FFF5D4ADB81E}" dt="2020-02-28T10:44:48.414" v="541" actId="478"/>
          <ac:spMkLst>
            <pc:docMk/>
            <pc:sldMk cId="2183199273" sldId="289"/>
            <ac:spMk id="11" creationId="{62924013-B8D5-4C02-B908-88361100F1DB}"/>
          </ac:spMkLst>
        </pc:spChg>
        <pc:spChg chg="mod topLvl">
          <ac:chgData name="José Rafael Ramón" userId="9ed7bf60e7504d6a" providerId="LiveId" clId="{7E675D24-8F58-4104-9E9E-FFF5D4ADB81E}" dt="2020-02-28T12:12:19.979" v="676" actId="338"/>
          <ac:spMkLst>
            <pc:docMk/>
            <pc:sldMk cId="2183199273" sldId="289"/>
            <ac:spMk id="13" creationId="{635FA327-295A-465E-8049-F25638BBE71C}"/>
          </ac:spMkLst>
        </pc:spChg>
        <pc:spChg chg="mod topLvl">
          <ac:chgData name="José Rafael Ramón" userId="9ed7bf60e7504d6a" providerId="LiveId" clId="{7E675D24-8F58-4104-9E9E-FFF5D4ADB81E}" dt="2020-02-28T12:12:19.979" v="676" actId="338"/>
          <ac:spMkLst>
            <pc:docMk/>
            <pc:sldMk cId="2183199273" sldId="289"/>
            <ac:spMk id="14" creationId="{E8F67C17-5632-4A1F-BEFC-EEC0FDC46A32}"/>
          </ac:spMkLst>
        </pc:spChg>
        <pc:spChg chg="del mod topLvl">
          <ac:chgData name="José Rafael Ramón" userId="9ed7bf60e7504d6a" providerId="LiveId" clId="{7E675D24-8F58-4104-9E9E-FFF5D4ADB81E}" dt="2020-02-28T10:45:21.249" v="547" actId="478"/>
          <ac:spMkLst>
            <pc:docMk/>
            <pc:sldMk cId="2183199273" sldId="289"/>
            <ac:spMk id="15" creationId="{8968C4E3-5EE7-47A5-AD1D-685F45E6BD7C}"/>
          </ac:spMkLst>
        </pc:spChg>
        <pc:spChg chg="mod topLvl">
          <ac:chgData name="José Rafael Ramón" userId="9ed7bf60e7504d6a" providerId="LiveId" clId="{7E675D24-8F58-4104-9E9E-FFF5D4ADB81E}" dt="2020-02-28T10:57:45.114" v="659" actId="338"/>
          <ac:spMkLst>
            <pc:docMk/>
            <pc:sldMk cId="2183199273" sldId="289"/>
            <ac:spMk id="17" creationId="{6DE78738-2366-4448-BEBC-8B06F3F78717}"/>
          </ac:spMkLst>
        </pc:spChg>
        <pc:spChg chg="mod topLvl">
          <ac:chgData name="José Rafael Ramón" userId="9ed7bf60e7504d6a" providerId="LiveId" clId="{7E675D24-8F58-4104-9E9E-FFF5D4ADB81E}" dt="2020-02-28T10:57:45.114" v="659" actId="338"/>
          <ac:spMkLst>
            <pc:docMk/>
            <pc:sldMk cId="2183199273" sldId="289"/>
            <ac:spMk id="18" creationId="{D4737402-E1C8-4C54-B997-AF24360C2210}"/>
          </ac:spMkLst>
        </pc:spChg>
        <pc:spChg chg="del mod topLvl">
          <ac:chgData name="José Rafael Ramón" userId="9ed7bf60e7504d6a" providerId="LiveId" clId="{7E675D24-8F58-4104-9E9E-FFF5D4ADB81E}" dt="2020-02-28T10:44:21.244" v="533" actId="478"/>
          <ac:spMkLst>
            <pc:docMk/>
            <pc:sldMk cId="2183199273" sldId="289"/>
            <ac:spMk id="19" creationId="{CC7CE6E2-D886-42C7-8F59-0F0979D622F6}"/>
          </ac:spMkLst>
        </pc:spChg>
        <pc:grpChg chg="add mod">
          <ac:chgData name="José Rafael Ramón" userId="9ed7bf60e7504d6a" providerId="LiveId" clId="{7E675D24-8F58-4104-9E9E-FFF5D4ADB81E}" dt="2020-02-28T12:12:48.346" v="680" actId="1076"/>
          <ac:grpSpMkLst>
            <pc:docMk/>
            <pc:sldMk cId="2183199273" sldId="289"/>
            <ac:grpSpMk id="3" creationId="{1723DB0B-A306-4A60-A2DA-AD98F273E09F}"/>
          </ac:grpSpMkLst>
        </pc:grpChg>
        <pc:grpChg chg="del">
          <ac:chgData name="José Rafael Ramón" userId="9ed7bf60e7504d6a" providerId="LiveId" clId="{7E675D24-8F58-4104-9E9E-FFF5D4ADB81E}" dt="2020-02-28T10:43:56.764" v="528" actId="165"/>
          <ac:grpSpMkLst>
            <pc:docMk/>
            <pc:sldMk cId="2183199273" sldId="289"/>
            <ac:grpSpMk id="4" creationId="{492CE815-2105-423F-A410-2EBC8766B331}"/>
          </ac:grpSpMkLst>
        </pc:grpChg>
        <pc:grpChg chg="del">
          <ac:chgData name="José Rafael Ramón" userId="9ed7bf60e7504d6a" providerId="LiveId" clId="{7E675D24-8F58-4104-9E9E-FFF5D4ADB81E}" dt="2020-02-28T10:44:46.586" v="540" actId="165"/>
          <ac:grpSpMkLst>
            <pc:docMk/>
            <pc:sldMk cId="2183199273" sldId="289"/>
            <ac:grpSpMk id="8" creationId="{86A8E713-836E-4B8C-B17A-210DD796A057}"/>
          </ac:grpSpMkLst>
        </pc:grpChg>
        <pc:grpChg chg="del">
          <ac:chgData name="José Rafael Ramón" userId="9ed7bf60e7504d6a" providerId="LiveId" clId="{7E675D24-8F58-4104-9E9E-FFF5D4ADB81E}" dt="2020-02-28T10:45:19.389" v="546" actId="165"/>
          <ac:grpSpMkLst>
            <pc:docMk/>
            <pc:sldMk cId="2183199273" sldId="289"/>
            <ac:grpSpMk id="12" creationId="{3C8FC778-F978-4ECC-999D-DF7E411920B7}"/>
          </ac:grpSpMkLst>
        </pc:grpChg>
        <pc:grpChg chg="del">
          <ac:chgData name="José Rafael Ramón" userId="9ed7bf60e7504d6a" providerId="LiveId" clId="{7E675D24-8F58-4104-9E9E-FFF5D4ADB81E}" dt="2020-02-28T10:44:19.306" v="532" actId="165"/>
          <ac:grpSpMkLst>
            <pc:docMk/>
            <pc:sldMk cId="2183199273" sldId="289"/>
            <ac:grpSpMk id="16" creationId="{98E6F1CC-D270-49F5-9571-7A2A4BF672A7}"/>
          </ac:grpSpMkLst>
        </pc:grpChg>
        <pc:grpChg chg="add mod">
          <ac:chgData name="José Rafael Ramón" userId="9ed7bf60e7504d6a" providerId="LiveId" clId="{7E675D24-8F58-4104-9E9E-FFF5D4ADB81E}" dt="2020-02-28T12:12:55.705" v="681" actId="164"/>
          <ac:grpSpMkLst>
            <pc:docMk/>
            <pc:sldMk cId="2183199273" sldId="289"/>
            <ac:grpSpMk id="28" creationId="{365590A6-C9B8-4BB4-894D-4C607A98E326}"/>
          </ac:grpSpMkLst>
        </pc:grpChg>
        <pc:grpChg chg="add mod">
          <ac:chgData name="José Rafael Ramón" userId="9ed7bf60e7504d6a" providerId="LiveId" clId="{7E675D24-8F58-4104-9E9E-FFF5D4ADB81E}" dt="2020-02-28T12:12:19.979" v="676" actId="338"/>
          <ac:grpSpMkLst>
            <pc:docMk/>
            <pc:sldMk cId="2183199273" sldId="289"/>
            <ac:grpSpMk id="29" creationId="{ED723338-DB1D-4E72-A07B-0D38D22F8D88}"/>
          </ac:grpSpMkLst>
        </pc:grpChg>
        <pc:grpChg chg="add mod">
          <ac:chgData name="José Rafael Ramón" userId="9ed7bf60e7504d6a" providerId="LiveId" clId="{7E675D24-8F58-4104-9E9E-FFF5D4ADB81E}" dt="2020-02-28T12:12:27.916" v="677" actId="338"/>
          <ac:grpSpMkLst>
            <pc:docMk/>
            <pc:sldMk cId="2183199273" sldId="289"/>
            <ac:grpSpMk id="30" creationId="{388B69DF-45ED-45C9-A3FE-443D4D33FFB5}"/>
          </ac:grpSpMkLst>
        </pc:grpChg>
        <pc:grpChg chg="add mod">
          <ac:chgData name="José Rafael Ramón" userId="9ed7bf60e7504d6a" providerId="LiveId" clId="{7E675D24-8F58-4104-9E9E-FFF5D4ADB81E}" dt="2020-02-28T12:12:48.346" v="680" actId="1076"/>
          <ac:grpSpMkLst>
            <pc:docMk/>
            <pc:sldMk cId="2183199273" sldId="289"/>
            <ac:grpSpMk id="31" creationId="{801E0090-B1EB-4AAA-B252-3A0E7C20D169}"/>
          </ac:grpSpMkLst>
        </pc:grpChg>
        <pc:grpChg chg="add mod">
          <ac:chgData name="José Rafael Ramón" userId="9ed7bf60e7504d6a" providerId="LiveId" clId="{7E675D24-8F58-4104-9E9E-FFF5D4ADB81E}" dt="2020-02-28T12:12:55.705" v="681" actId="164"/>
          <ac:grpSpMkLst>
            <pc:docMk/>
            <pc:sldMk cId="2183199273" sldId="289"/>
            <ac:grpSpMk id="32" creationId="{E4CE2522-E4B2-4E45-B55A-1B8E4DA85D53}"/>
          </ac:grpSpMkLst>
        </pc:grpChg>
        <pc:picChg chg="add mod">
          <ac:chgData name="José Rafael Ramón" userId="9ed7bf60e7504d6a" providerId="LiveId" clId="{7E675D24-8F58-4104-9E9E-FFF5D4ADB81E}" dt="2020-02-28T12:12:40.487" v="678" actId="164"/>
          <ac:picMkLst>
            <pc:docMk/>
            <pc:sldMk cId="2183199273" sldId="289"/>
            <ac:picMk id="20" creationId="{5F81E1CF-0A8C-4F42-B943-723508AC17CD}"/>
          </ac:picMkLst>
        </pc:picChg>
        <pc:picChg chg="add mod">
          <ac:chgData name="José Rafael Ramón" userId="9ed7bf60e7504d6a" providerId="LiveId" clId="{7E675D24-8F58-4104-9E9E-FFF5D4ADB81E}" dt="2020-02-28T12:12:40.487" v="678" actId="164"/>
          <ac:picMkLst>
            <pc:docMk/>
            <pc:sldMk cId="2183199273" sldId="289"/>
            <ac:picMk id="21" creationId="{C623AAAA-05AD-43BE-A8EE-BFE180F48643}"/>
          </ac:picMkLst>
        </pc:picChg>
        <pc:picChg chg="add mod">
          <ac:chgData name="José Rafael Ramón" userId="9ed7bf60e7504d6a" providerId="LiveId" clId="{7E675D24-8F58-4104-9E9E-FFF5D4ADB81E}" dt="2020-02-28T12:12:55.705" v="681" actId="164"/>
          <ac:picMkLst>
            <pc:docMk/>
            <pc:sldMk cId="2183199273" sldId="289"/>
            <ac:picMk id="22" creationId="{5ACD7611-1ECF-43FB-8390-223C4A633BF1}"/>
          </ac:picMkLst>
        </pc:picChg>
        <pc:picChg chg="add mod">
          <ac:chgData name="José Rafael Ramón" userId="9ed7bf60e7504d6a" providerId="LiveId" clId="{7E675D24-8F58-4104-9E9E-FFF5D4ADB81E}" dt="2020-02-28T12:12:55.705" v="681" actId="164"/>
          <ac:picMkLst>
            <pc:docMk/>
            <pc:sldMk cId="2183199273" sldId="289"/>
            <ac:picMk id="23" creationId="{C242F9B0-6693-45CB-86D8-765378EFB45E}"/>
          </ac:picMkLst>
        </pc:picChg>
        <pc:picChg chg="add mod">
          <ac:chgData name="José Rafael Ramón" userId="9ed7bf60e7504d6a" providerId="LiveId" clId="{7E675D24-8F58-4104-9E9E-FFF5D4ADB81E}" dt="2020-02-28T10:44:57.867" v="543" actId="1076"/>
          <ac:picMkLst>
            <pc:docMk/>
            <pc:sldMk cId="2183199273" sldId="289"/>
            <ac:picMk id="24" creationId="{EC61A234-BEF2-4043-B74C-71E962135F55}"/>
          </ac:picMkLst>
        </pc:picChg>
        <pc:picChg chg="add mod">
          <ac:chgData name="José Rafael Ramón" userId="9ed7bf60e7504d6a" providerId="LiveId" clId="{7E675D24-8F58-4104-9E9E-FFF5D4ADB81E}" dt="2020-02-28T10:45:34.249" v="549" actId="1076"/>
          <ac:picMkLst>
            <pc:docMk/>
            <pc:sldMk cId="2183199273" sldId="289"/>
            <ac:picMk id="25" creationId="{C85ED477-8F20-400A-848E-E4CDA75EB2CD}"/>
          </ac:picMkLst>
        </pc:picChg>
        <pc:picChg chg="add mod">
          <ac:chgData name="José Rafael Ramón" userId="9ed7bf60e7504d6a" providerId="LiveId" clId="{7E675D24-8F58-4104-9E9E-FFF5D4ADB81E}" dt="2020-02-28T12:12:40.487" v="678" actId="164"/>
          <ac:picMkLst>
            <pc:docMk/>
            <pc:sldMk cId="2183199273" sldId="289"/>
            <ac:picMk id="26" creationId="{8B2A380A-BF77-48C0-85D3-7067DC4364AE}"/>
          </ac:picMkLst>
        </pc:picChg>
        <pc:picChg chg="add mod">
          <ac:chgData name="José Rafael Ramón" userId="9ed7bf60e7504d6a" providerId="LiveId" clId="{7E675D24-8F58-4104-9E9E-FFF5D4ADB81E}" dt="2020-02-28T12:12:55.705" v="681" actId="164"/>
          <ac:picMkLst>
            <pc:docMk/>
            <pc:sldMk cId="2183199273" sldId="289"/>
            <ac:picMk id="27" creationId="{3D5CB136-CA52-4483-9454-AB5ABBC8FB80}"/>
          </ac:picMkLst>
        </pc:picChg>
        <pc:picChg chg="add mod">
          <ac:chgData name="José Rafael Ramón" userId="9ed7bf60e7504d6a" providerId="LiveId" clId="{7E675D24-8F58-4104-9E9E-FFF5D4ADB81E}" dt="2020-02-28T12:11:31.578" v="669" actId="732"/>
          <ac:picMkLst>
            <pc:docMk/>
            <pc:sldMk cId="2183199273" sldId="289"/>
            <ac:picMk id="15362" creationId="{D4E78384-9505-4B3A-B47D-95AC50BB14E7}"/>
          </ac:picMkLst>
        </pc:picChg>
        <pc:picChg chg="add mod">
          <ac:chgData name="José Rafael Ramón" userId="9ed7bf60e7504d6a" providerId="LiveId" clId="{7E675D24-8F58-4104-9E9E-FFF5D4ADB81E}" dt="2020-02-28T12:11:59.354" v="674" actId="167"/>
          <ac:picMkLst>
            <pc:docMk/>
            <pc:sldMk cId="2183199273" sldId="289"/>
            <ac:picMk id="15364" creationId="{FF7A36A9-0C16-40CE-A742-07D72855ADF7}"/>
          </ac:picMkLst>
        </pc:picChg>
      </pc:sldChg>
      <pc:sldChg chg="addSp delSp modSp mod">
        <pc:chgData name="José Rafael Ramón" userId="9ed7bf60e7504d6a" providerId="LiveId" clId="{7E675D24-8F58-4104-9E9E-FFF5D4ADB81E}" dt="2020-02-28T12:15:08.513" v="701" actId="338"/>
        <pc:sldMkLst>
          <pc:docMk/>
          <pc:sldMk cId="3182347358" sldId="290"/>
        </pc:sldMkLst>
        <pc:spChg chg="mod topLvl">
          <ac:chgData name="José Rafael Ramón" userId="9ed7bf60e7504d6a" providerId="LiveId" clId="{7E675D24-8F58-4104-9E9E-FFF5D4ADB81E}" dt="2020-02-28T12:14:20.712" v="694" actId="338"/>
          <ac:spMkLst>
            <pc:docMk/>
            <pc:sldMk cId="3182347358" sldId="290"/>
            <ac:spMk id="5" creationId="{E951F902-5AEB-4498-8C11-09AB00340610}"/>
          </ac:spMkLst>
        </pc:spChg>
        <pc:spChg chg="mod topLvl">
          <ac:chgData name="José Rafael Ramón" userId="9ed7bf60e7504d6a" providerId="LiveId" clId="{7E675D24-8F58-4104-9E9E-FFF5D4ADB81E}" dt="2020-02-28T12:14:20.712" v="694" actId="338"/>
          <ac:spMkLst>
            <pc:docMk/>
            <pc:sldMk cId="3182347358" sldId="290"/>
            <ac:spMk id="6" creationId="{A7106289-3870-4FB9-89C2-A5A929DBF669}"/>
          </ac:spMkLst>
        </pc:spChg>
        <pc:spChg chg="del mod topLvl">
          <ac:chgData name="José Rafael Ramón" userId="9ed7bf60e7504d6a" providerId="LiveId" clId="{7E675D24-8F58-4104-9E9E-FFF5D4ADB81E}" dt="2020-02-28T10:45:52.999" v="551" actId="478"/>
          <ac:spMkLst>
            <pc:docMk/>
            <pc:sldMk cId="3182347358" sldId="290"/>
            <ac:spMk id="7" creationId="{CF52ABDB-A520-413A-A7F1-538D3E17C109}"/>
          </ac:spMkLst>
        </pc:spChg>
        <pc:spChg chg="mod topLvl">
          <ac:chgData name="José Rafael Ramón" userId="9ed7bf60e7504d6a" providerId="LiveId" clId="{7E675D24-8F58-4104-9E9E-FFF5D4ADB81E}" dt="2020-02-28T12:15:08.513" v="701" actId="338"/>
          <ac:spMkLst>
            <pc:docMk/>
            <pc:sldMk cId="3182347358" sldId="290"/>
            <ac:spMk id="9" creationId="{CD657D1D-A539-4003-BD4C-3818E1283816}"/>
          </ac:spMkLst>
        </pc:spChg>
        <pc:spChg chg="mod topLvl">
          <ac:chgData name="José Rafael Ramón" userId="9ed7bf60e7504d6a" providerId="LiveId" clId="{7E675D24-8F58-4104-9E9E-FFF5D4ADB81E}" dt="2020-02-28T12:15:08.513" v="701" actId="338"/>
          <ac:spMkLst>
            <pc:docMk/>
            <pc:sldMk cId="3182347358" sldId="290"/>
            <ac:spMk id="10" creationId="{6FC5C26D-8EB3-4D15-BFF9-B3763737C73E}"/>
          </ac:spMkLst>
        </pc:spChg>
        <pc:spChg chg="del mod topLvl">
          <ac:chgData name="José Rafael Ramón" userId="9ed7bf60e7504d6a" providerId="LiveId" clId="{7E675D24-8F58-4104-9E9E-FFF5D4ADB81E}" dt="2020-02-28T10:46:21.655" v="555" actId="478"/>
          <ac:spMkLst>
            <pc:docMk/>
            <pc:sldMk cId="3182347358" sldId="290"/>
            <ac:spMk id="11" creationId="{A6DB40E5-97C2-4E19-B85B-8A05DD89A3A5}"/>
          </ac:spMkLst>
        </pc:spChg>
        <pc:grpChg chg="add mod">
          <ac:chgData name="José Rafael Ramón" userId="9ed7bf60e7504d6a" providerId="LiveId" clId="{7E675D24-8F58-4104-9E9E-FFF5D4ADB81E}" dt="2020-02-28T12:14:20.712" v="694" actId="338"/>
          <ac:grpSpMkLst>
            <pc:docMk/>
            <pc:sldMk cId="3182347358" sldId="290"/>
            <ac:grpSpMk id="3" creationId="{B0B7B082-AF9E-4011-8455-7E59FC98468D}"/>
          </ac:grpSpMkLst>
        </pc:grpChg>
        <pc:grpChg chg="del">
          <ac:chgData name="José Rafael Ramón" userId="9ed7bf60e7504d6a" providerId="LiveId" clId="{7E675D24-8F58-4104-9E9E-FFF5D4ADB81E}" dt="2020-02-28T10:45:51.342" v="550" actId="165"/>
          <ac:grpSpMkLst>
            <pc:docMk/>
            <pc:sldMk cId="3182347358" sldId="290"/>
            <ac:grpSpMk id="4" creationId="{6DE8AAA5-55CE-4033-9B3D-0E9A583CAB5B}"/>
          </ac:grpSpMkLst>
        </pc:grpChg>
        <pc:grpChg chg="del">
          <ac:chgData name="José Rafael Ramón" userId="9ed7bf60e7504d6a" providerId="LiveId" clId="{7E675D24-8F58-4104-9E9E-FFF5D4ADB81E}" dt="2020-02-28T10:46:19.272" v="554" actId="165"/>
          <ac:grpSpMkLst>
            <pc:docMk/>
            <pc:sldMk cId="3182347358" sldId="290"/>
            <ac:grpSpMk id="8" creationId="{0A52C113-973A-4C9E-85F4-BC764E099451}"/>
          </ac:grpSpMkLst>
        </pc:grpChg>
        <pc:grpChg chg="add mod">
          <ac:chgData name="José Rafael Ramón" userId="9ed7bf60e7504d6a" providerId="LiveId" clId="{7E675D24-8F58-4104-9E9E-FFF5D4ADB81E}" dt="2020-02-28T12:15:08.513" v="701" actId="338"/>
          <ac:grpSpMkLst>
            <pc:docMk/>
            <pc:sldMk cId="3182347358" sldId="290"/>
            <ac:grpSpMk id="16" creationId="{6CB47D65-ECA5-4119-95F0-572AD6FCFE4C}"/>
          </ac:grpSpMkLst>
        </pc:grpChg>
        <pc:picChg chg="add mod">
          <ac:chgData name="José Rafael Ramón" userId="9ed7bf60e7504d6a" providerId="LiveId" clId="{7E675D24-8F58-4104-9E9E-FFF5D4ADB81E}" dt="2020-02-28T10:46:37.233" v="558" actId="1076"/>
          <ac:picMkLst>
            <pc:docMk/>
            <pc:sldMk cId="3182347358" sldId="290"/>
            <ac:picMk id="12" creationId="{4BC294ED-BC14-4DA3-BBF5-853BD549AA12}"/>
          </ac:picMkLst>
        </pc:picChg>
        <pc:picChg chg="add mod">
          <ac:chgData name="José Rafael Ramón" userId="9ed7bf60e7504d6a" providerId="LiveId" clId="{7E675D24-8F58-4104-9E9E-FFF5D4ADB81E}" dt="2020-02-28T10:46:37.233" v="558" actId="1076"/>
          <ac:picMkLst>
            <pc:docMk/>
            <pc:sldMk cId="3182347358" sldId="290"/>
            <ac:picMk id="13" creationId="{C4A691A1-68C6-4C1B-B161-EBBCE87E3F8E}"/>
          </ac:picMkLst>
        </pc:picChg>
        <pc:picChg chg="add mod">
          <ac:chgData name="José Rafael Ramón" userId="9ed7bf60e7504d6a" providerId="LiveId" clId="{7E675D24-8F58-4104-9E9E-FFF5D4ADB81E}" dt="2020-02-28T10:46:41.874" v="559" actId="1076"/>
          <ac:picMkLst>
            <pc:docMk/>
            <pc:sldMk cId="3182347358" sldId="290"/>
            <ac:picMk id="14" creationId="{2BADC080-A185-42C7-B35C-8204F47A7A07}"/>
          </ac:picMkLst>
        </pc:picChg>
        <pc:picChg chg="add mod">
          <ac:chgData name="José Rafael Ramón" userId="9ed7bf60e7504d6a" providerId="LiveId" clId="{7E675D24-8F58-4104-9E9E-FFF5D4ADB81E}" dt="2020-02-28T10:46:41.874" v="559" actId="1076"/>
          <ac:picMkLst>
            <pc:docMk/>
            <pc:sldMk cId="3182347358" sldId="290"/>
            <ac:picMk id="15" creationId="{7AF9848A-E40D-46ED-937C-273705349D4F}"/>
          </ac:picMkLst>
        </pc:picChg>
        <pc:picChg chg="add mod">
          <ac:chgData name="José Rafael Ramón" userId="9ed7bf60e7504d6a" providerId="LiveId" clId="{7E675D24-8F58-4104-9E9E-FFF5D4ADB81E}" dt="2020-02-28T12:14:13.837" v="693" actId="732"/>
          <ac:picMkLst>
            <pc:docMk/>
            <pc:sldMk cId="3182347358" sldId="290"/>
            <ac:picMk id="14338" creationId="{89AD5805-59A0-4879-B770-4ACC685B6337}"/>
          </ac:picMkLst>
        </pc:picChg>
        <pc:picChg chg="add mod">
          <ac:chgData name="José Rafael Ramón" userId="9ed7bf60e7504d6a" providerId="LiveId" clId="{7E675D24-8F58-4104-9E9E-FFF5D4ADB81E}" dt="2020-02-28T12:14:45.980" v="699" actId="167"/>
          <ac:picMkLst>
            <pc:docMk/>
            <pc:sldMk cId="3182347358" sldId="290"/>
            <ac:picMk id="14340" creationId="{556AF59A-D4A0-4319-A4F0-0DA317AE1D40}"/>
          </ac:picMkLst>
        </pc:picChg>
      </pc:sldChg>
      <pc:sldChg chg="modSp mod modShow modNotesTx">
        <pc:chgData name="José Rafael Ramón" userId="9ed7bf60e7504d6a" providerId="LiveId" clId="{7E675D24-8F58-4104-9E9E-FFF5D4ADB81E}" dt="2020-02-28T14:23:04.214" v="805" actId="20577"/>
        <pc:sldMkLst>
          <pc:docMk/>
          <pc:sldMk cId="1667695598" sldId="291"/>
        </pc:sldMkLst>
        <pc:picChg chg="mod">
          <ac:chgData name="José Rafael Ramón" userId="9ed7bf60e7504d6a" providerId="LiveId" clId="{7E675D24-8F58-4104-9E9E-FFF5D4ADB81E}" dt="2020-02-28T10:51:06.822" v="607" actId="1076"/>
          <ac:picMkLst>
            <pc:docMk/>
            <pc:sldMk cId="1667695598" sldId="291"/>
            <ac:picMk id="7" creationId="{1088D7E4-8A47-4C65-A743-24704A01FA94}"/>
          </ac:picMkLst>
        </pc:picChg>
      </pc:sldChg>
      <pc:sldChg chg="modSp mod modShow">
        <pc:chgData name="José Rafael Ramón" userId="9ed7bf60e7504d6a" providerId="LiveId" clId="{7E675D24-8F58-4104-9E9E-FFF5D4ADB81E}" dt="2020-02-28T14:15:49.027" v="714" actId="729"/>
        <pc:sldMkLst>
          <pc:docMk/>
          <pc:sldMk cId="4028941687" sldId="292"/>
        </pc:sldMkLst>
        <pc:picChg chg="mod">
          <ac:chgData name="José Rafael Ramón" userId="9ed7bf60e7504d6a" providerId="LiveId" clId="{7E675D24-8F58-4104-9E9E-FFF5D4ADB81E}" dt="2020-02-28T10:50:56.416" v="605" actId="1076"/>
          <ac:picMkLst>
            <pc:docMk/>
            <pc:sldMk cId="4028941687" sldId="292"/>
            <ac:picMk id="12" creationId="{984C6EBF-4935-428D-AD27-EE33E3854277}"/>
          </ac:picMkLst>
        </pc:picChg>
      </pc:sldChg>
      <pc:sldChg chg="modSp mod modShow">
        <pc:chgData name="José Rafael Ramón" userId="9ed7bf60e7504d6a" providerId="LiveId" clId="{7E675D24-8F58-4104-9E9E-FFF5D4ADB81E}" dt="2020-02-28T14:15:49.027" v="714" actId="729"/>
        <pc:sldMkLst>
          <pc:docMk/>
          <pc:sldMk cId="24970169" sldId="293"/>
        </pc:sldMkLst>
        <pc:picChg chg="mod">
          <ac:chgData name="José Rafael Ramón" userId="9ed7bf60e7504d6a" providerId="LiveId" clId="{7E675D24-8F58-4104-9E9E-FFF5D4ADB81E}" dt="2020-02-28T10:50:48.541" v="604" actId="1076"/>
          <ac:picMkLst>
            <pc:docMk/>
            <pc:sldMk cId="24970169" sldId="293"/>
            <ac:picMk id="17" creationId="{76439387-4E8E-403D-97E2-AA584D55EDBC}"/>
          </ac:picMkLst>
        </pc:picChg>
      </pc:sldChg>
      <pc:sldChg chg="modSp mod modShow">
        <pc:chgData name="José Rafael Ramón" userId="9ed7bf60e7504d6a" providerId="LiveId" clId="{7E675D24-8F58-4104-9E9E-FFF5D4ADB81E}" dt="2020-02-28T14:15:49.027" v="714" actId="729"/>
        <pc:sldMkLst>
          <pc:docMk/>
          <pc:sldMk cId="236213066" sldId="294"/>
        </pc:sldMkLst>
        <pc:picChg chg="mod">
          <ac:chgData name="José Rafael Ramón" userId="9ed7bf60e7504d6a" providerId="LiveId" clId="{7E675D24-8F58-4104-9E9E-FFF5D4ADB81E}" dt="2020-02-28T10:50:44.525" v="603" actId="1076"/>
          <ac:picMkLst>
            <pc:docMk/>
            <pc:sldMk cId="236213066" sldId="294"/>
            <ac:picMk id="14" creationId="{13ADC5F6-E07E-4117-A8F1-0DF855BB2110}"/>
          </ac:picMkLst>
        </pc:picChg>
      </pc:sldChg>
      <pc:sldChg chg="modSp mod modShow">
        <pc:chgData name="José Rafael Ramón" userId="9ed7bf60e7504d6a" providerId="LiveId" clId="{7E675D24-8F58-4104-9E9E-FFF5D4ADB81E}" dt="2020-02-28T14:15:49.027" v="714" actId="729"/>
        <pc:sldMkLst>
          <pc:docMk/>
          <pc:sldMk cId="3297868162" sldId="295"/>
        </pc:sldMkLst>
        <pc:picChg chg="mod">
          <ac:chgData name="José Rafael Ramón" userId="9ed7bf60e7504d6a" providerId="LiveId" clId="{7E675D24-8F58-4104-9E9E-FFF5D4ADB81E}" dt="2020-02-28T10:51:15.619" v="608" actId="1076"/>
          <ac:picMkLst>
            <pc:docMk/>
            <pc:sldMk cId="3297868162" sldId="295"/>
            <ac:picMk id="15" creationId="{4317831F-B184-4586-947B-B32732CB5A97}"/>
          </ac:picMkLst>
        </pc:picChg>
      </pc:sldChg>
      <pc:sldChg chg="modSp mod modShow">
        <pc:chgData name="José Rafael Ramón" userId="9ed7bf60e7504d6a" providerId="LiveId" clId="{7E675D24-8F58-4104-9E9E-FFF5D4ADB81E}" dt="2020-02-28T14:15:49.027" v="714" actId="729"/>
        <pc:sldMkLst>
          <pc:docMk/>
          <pc:sldMk cId="1322996627" sldId="296"/>
        </pc:sldMkLst>
        <pc:picChg chg="mod">
          <ac:chgData name="José Rafael Ramón" userId="9ed7bf60e7504d6a" providerId="LiveId" clId="{7E675D24-8F58-4104-9E9E-FFF5D4ADB81E}" dt="2020-02-28T10:50:23.853" v="601" actId="1076"/>
          <ac:picMkLst>
            <pc:docMk/>
            <pc:sldMk cId="1322996627" sldId="296"/>
            <ac:picMk id="16" creationId="{BD133187-450E-4FAA-BB93-758A2828F11D}"/>
          </ac:picMkLst>
        </pc:picChg>
      </pc:sldChg>
      <pc:sldChg chg="modSp mod modShow">
        <pc:chgData name="José Rafael Ramón" userId="9ed7bf60e7504d6a" providerId="LiveId" clId="{7E675D24-8F58-4104-9E9E-FFF5D4ADB81E}" dt="2020-02-28T14:15:49.027" v="714" actId="729"/>
        <pc:sldMkLst>
          <pc:docMk/>
          <pc:sldMk cId="3825004345" sldId="297"/>
        </pc:sldMkLst>
        <pc:picChg chg="mod">
          <ac:chgData name="José Rafael Ramón" userId="9ed7bf60e7504d6a" providerId="LiveId" clId="{7E675D24-8F58-4104-9E9E-FFF5D4ADB81E}" dt="2020-02-28T10:50:20.541" v="600" actId="1076"/>
          <ac:picMkLst>
            <pc:docMk/>
            <pc:sldMk cId="3825004345" sldId="297"/>
            <ac:picMk id="17" creationId="{3E5B9633-45D5-4CC1-9417-6208F03D49F4}"/>
          </ac:picMkLst>
        </pc:picChg>
      </pc:sldChg>
      <pc:sldChg chg="modSp mod modShow">
        <pc:chgData name="José Rafael Ramón" userId="9ed7bf60e7504d6a" providerId="LiveId" clId="{7E675D24-8F58-4104-9E9E-FFF5D4ADB81E}" dt="2020-02-28T14:15:49.027" v="714" actId="729"/>
        <pc:sldMkLst>
          <pc:docMk/>
          <pc:sldMk cId="892468039" sldId="298"/>
        </pc:sldMkLst>
        <pc:picChg chg="mod">
          <ac:chgData name="José Rafael Ramón" userId="9ed7bf60e7504d6a" providerId="LiveId" clId="{7E675D24-8F58-4104-9E9E-FFF5D4ADB81E}" dt="2020-02-28T10:51:21.541" v="609" actId="1076"/>
          <ac:picMkLst>
            <pc:docMk/>
            <pc:sldMk cId="892468039" sldId="298"/>
            <ac:picMk id="10" creationId="{036E9ED8-1600-4586-8B4F-12DCD86281D7}"/>
          </ac:picMkLst>
        </pc:picChg>
      </pc:sldChg>
      <pc:sldChg chg="addSp delSp modSp add mod modAnim">
        <pc:chgData name="José Rafael Ramón" userId="9ed7bf60e7504d6a" providerId="LiveId" clId="{7E675D24-8F58-4104-9E9E-FFF5D4ADB81E}" dt="2020-02-29T10:28:52.212" v="835"/>
        <pc:sldMkLst>
          <pc:docMk/>
          <pc:sldMk cId="2035799373" sldId="299"/>
        </pc:sldMkLst>
        <pc:spChg chg="mod">
          <ac:chgData name="José Rafael Ramón" userId="9ed7bf60e7504d6a" providerId="LiveId" clId="{7E675D24-8F58-4104-9E9E-FFF5D4ADB81E}" dt="2020-02-28T09:15:20.348" v="7" actId="20577"/>
          <ac:spMkLst>
            <pc:docMk/>
            <pc:sldMk cId="2035799373" sldId="299"/>
            <ac:spMk id="2" creationId="{63F3E04B-D077-49B6-A8EF-6864B240C6BA}"/>
          </ac:spMkLst>
        </pc:spChg>
        <pc:spChg chg="del">
          <ac:chgData name="José Rafael Ramón" userId="9ed7bf60e7504d6a" providerId="LiveId" clId="{7E675D24-8F58-4104-9E9E-FFF5D4ADB81E}" dt="2020-02-28T09:14:52.930" v="2" actId="478"/>
          <ac:spMkLst>
            <pc:docMk/>
            <pc:sldMk cId="2035799373" sldId="299"/>
            <ac:spMk id="3" creationId="{8F5EA2C0-798B-4416-B188-FAA5A30BDE2D}"/>
          </ac:spMkLst>
        </pc:spChg>
        <pc:spChg chg="add mod">
          <ac:chgData name="José Rafael Ramón" userId="9ed7bf60e7504d6a" providerId="LiveId" clId="{7E675D24-8F58-4104-9E9E-FFF5D4ADB81E}" dt="2020-02-28T10:31:10.140" v="442" actId="1076"/>
          <ac:spMkLst>
            <pc:docMk/>
            <pc:sldMk cId="2035799373" sldId="299"/>
            <ac:spMk id="5" creationId="{E52887A8-7378-424A-9F3E-7623AAFBE9D0}"/>
          </ac:spMkLst>
        </pc:spChg>
        <pc:picChg chg="add mod">
          <ac:chgData name="José Rafael Ramón" userId="9ed7bf60e7504d6a" providerId="LiveId" clId="{7E675D24-8F58-4104-9E9E-FFF5D4ADB81E}" dt="2020-02-28T10:31:10.140" v="442" actId="1076"/>
          <ac:picMkLst>
            <pc:docMk/>
            <pc:sldMk cId="2035799373" sldId="299"/>
            <ac:picMk id="6" creationId="{94094381-400F-4E6D-832D-95ED39A4187C}"/>
          </ac:picMkLst>
        </pc:picChg>
        <pc:picChg chg="add mod">
          <ac:chgData name="José Rafael Ramón" userId="9ed7bf60e7504d6a" providerId="LiveId" clId="{7E675D24-8F58-4104-9E9E-FFF5D4ADB81E}" dt="2020-02-28T10:31:10.140" v="442" actId="1076"/>
          <ac:picMkLst>
            <pc:docMk/>
            <pc:sldMk cId="2035799373" sldId="299"/>
            <ac:picMk id="7" creationId="{29E5F45D-FF4F-4585-834C-12BEB77B8326}"/>
          </ac:picMkLst>
        </pc:picChg>
        <pc:picChg chg="add mod">
          <ac:chgData name="José Rafael Ramón" userId="9ed7bf60e7504d6a" providerId="LiveId" clId="{7E675D24-8F58-4104-9E9E-FFF5D4ADB81E}" dt="2020-02-28T09:31:08.992" v="109" actId="1076"/>
          <ac:picMkLst>
            <pc:docMk/>
            <pc:sldMk cId="2035799373" sldId="299"/>
            <ac:picMk id="1026" creationId="{DD3D61F3-38F0-4D97-BB88-5D4A4AA52A06}"/>
          </ac:picMkLst>
        </pc:picChg>
      </pc:sldChg>
      <pc:sldChg chg="addSp delSp modSp add mod ord modAnim">
        <pc:chgData name="José Rafael Ramón" userId="9ed7bf60e7504d6a" providerId="LiveId" clId="{7E675D24-8F58-4104-9E9E-FFF5D4ADB81E}" dt="2020-02-29T10:29:03.431" v="839"/>
        <pc:sldMkLst>
          <pc:docMk/>
          <pc:sldMk cId="4044686204" sldId="300"/>
        </pc:sldMkLst>
        <pc:spChg chg="mod">
          <ac:chgData name="José Rafael Ramón" userId="9ed7bf60e7504d6a" providerId="LiveId" clId="{7E675D24-8F58-4104-9E9E-FFF5D4ADB81E}" dt="2020-02-28T09:24:03.054" v="46" actId="20577"/>
          <ac:spMkLst>
            <pc:docMk/>
            <pc:sldMk cId="4044686204" sldId="300"/>
            <ac:spMk id="2" creationId="{7F7A0D73-BE32-48DE-AB16-7D0B1B66009E}"/>
          </ac:spMkLst>
        </pc:spChg>
        <pc:spChg chg="del">
          <ac:chgData name="José Rafael Ramón" userId="9ed7bf60e7504d6a" providerId="LiveId" clId="{7E675D24-8F58-4104-9E9E-FFF5D4ADB81E}" dt="2020-02-28T09:23:42.445" v="31" actId="478"/>
          <ac:spMkLst>
            <pc:docMk/>
            <pc:sldMk cId="4044686204" sldId="300"/>
            <ac:spMk id="3" creationId="{F5FB4083-8298-49B2-B7D5-2A82D9EE7BA9}"/>
          </ac:spMkLst>
        </pc:spChg>
        <pc:picChg chg="add mod">
          <ac:chgData name="José Rafael Ramón" userId="9ed7bf60e7504d6a" providerId="LiveId" clId="{7E675D24-8F58-4104-9E9E-FFF5D4ADB81E}" dt="2020-02-28T10:35:38.751" v="456" actId="1076"/>
          <ac:picMkLst>
            <pc:docMk/>
            <pc:sldMk cId="4044686204" sldId="300"/>
            <ac:picMk id="5" creationId="{E0A1D086-E61B-46FE-9923-602A6DCD2582}"/>
          </ac:picMkLst>
        </pc:picChg>
        <pc:picChg chg="add mod">
          <ac:chgData name="José Rafael Ramón" userId="9ed7bf60e7504d6a" providerId="LiveId" clId="{7E675D24-8F58-4104-9E9E-FFF5D4ADB81E}" dt="2020-02-28T10:35:35.032" v="454" actId="1076"/>
          <ac:picMkLst>
            <pc:docMk/>
            <pc:sldMk cId="4044686204" sldId="300"/>
            <ac:picMk id="7" creationId="{FE386CF6-3348-409D-9187-EB543896884E}"/>
          </ac:picMkLst>
        </pc:picChg>
        <pc:picChg chg="add mod">
          <ac:chgData name="José Rafael Ramón" userId="9ed7bf60e7504d6a" providerId="LiveId" clId="{7E675D24-8F58-4104-9E9E-FFF5D4ADB81E}" dt="2020-02-28T10:51:58.098" v="613" actId="732"/>
          <ac:picMkLst>
            <pc:docMk/>
            <pc:sldMk cId="4044686204" sldId="300"/>
            <ac:picMk id="3074" creationId="{91AFD0BF-444D-4F80-BF08-22027967E4A3}"/>
          </ac:picMkLst>
        </pc:picChg>
      </pc:sldChg>
      <pc:sldChg chg="addSp delSp modSp add mod modAnim">
        <pc:chgData name="José Rafael Ramón" userId="9ed7bf60e7504d6a" providerId="LiveId" clId="{7E675D24-8F58-4104-9E9E-FFF5D4ADB81E}" dt="2020-02-29T10:28:59.118" v="837"/>
        <pc:sldMkLst>
          <pc:docMk/>
          <pc:sldMk cId="2000973584" sldId="301"/>
        </pc:sldMkLst>
        <pc:spChg chg="mod">
          <ac:chgData name="José Rafael Ramón" userId="9ed7bf60e7504d6a" providerId="LiveId" clId="{7E675D24-8F58-4104-9E9E-FFF5D4ADB81E}" dt="2020-02-28T09:24:26.948" v="60" actId="20577"/>
          <ac:spMkLst>
            <pc:docMk/>
            <pc:sldMk cId="2000973584" sldId="301"/>
            <ac:spMk id="2" creationId="{28CC1BBE-750A-4712-B6FB-DF12E0F75C9A}"/>
          </ac:spMkLst>
        </pc:spChg>
        <pc:spChg chg="del">
          <ac:chgData name="José Rafael Ramón" userId="9ed7bf60e7504d6a" providerId="LiveId" clId="{7E675D24-8F58-4104-9E9E-FFF5D4ADB81E}" dt="2020-02-28T09:26:15.044" v="61" actId="478"/>
          <ac:spMkLst>
            <pc:docMk/>
            <pc:sldMk cId="2000973584" sldId="301"/>
            <ac:spMk id="3" creationId="{7BF3CB69-F718-42F1-8FB4-677F3DDC31B5}"/>
          </ac:spMkLst>
        </pc:spChg>
        <pc:picChg chg="add mod">
          <ac:chgData name="José Rafael Ramón" userId="9ed7bf60e7504d6a" providerId="LiveId" clId="{7E675D24-8F58-4104-9E9E-FFF5D4ADB81E}" dt="2020-02-28T10:34:55.343" v="448" actId="1076"/>
          <ac:picMkLst>
            <pc:docMk/>
            <pc:sldMk cId="2000973584" sldId="301"/>
            <ac:picMk id="5" creationId="{B8E8409B-0474-49BA-A2A9-A20E600C439E}"/>
          </ac:picMkLst>
        </pc:picChg>
        <pc:picChg chg="add mod">
          <ac:chgData name="José Rafael Ramón" userId="9ed7bf60e7504d6a" providerId="LiveId" clId="{7E675D24-8F58-4104-9E9E-FFF5D4ADB81E}" dt="2020-02-28T09:26:22.399" v="64" actId="1076"/>
          <ac:picMkLst>
            <pc:docMk/>
            <pc:sldMk cId="2000973584" sldId="301"/>
            <ac:picMk id="4098" creationId="{02B5C266-9426-492F-885D-3B77BD1DDC4F}"/>
          </ac:picMkLst>
        </pc:picChg>
      </pc:sldChg>
      <pc:sldChg chg="addSp delSp modSp add mod ord modAnim">
        <pc:chgData name="José Rafael Ramón" userId="9ed7bf60e7504d6a" providerId="LiveId" clId="{7E675D24-8F58-4104-9E9E-FFF5D4ADB81E}" dt="2020-02-29T10:39:09.420" v="878"/>
        <pc:sldMkLst>
          <pc:docMk/>
          <pc:sldMk cId="958744135" sldId="302"/>
        </pc:sldMkLst>
        <pc:spChg chg="mod">
          <ac:chgData name="José Rafael Ramón" userId="9ed7bf60e7504d6a" providerId="LiveId" clId="{7E675D24-8F58-4104-9E9E-FFF5D4ADB81E}" dt="2020-02-28T09:26:43.003" v="82" actId="20577"/>
          <ac:spMkLst>
            <pc:docMk/>
            <pc:sldMk cId="958744135" sldId="302"/>
            <ac:spMk id="2" creationId="{71CF24F6-27C9-4155-95C9-6A685DD213E3}"/>
          </ac:spMkLst>
        </pc:spChg>
        <pc:spChg chg="del">
          <ac:chgData name="José Rafael Ramón" userId="9ed7bf60e7504d6a" providerId="LiveId" clId="{7E675D24-8F58-4104-9E9E-FFF5D4ADB81E}" dt="2020-02-28T09:26:46.081" v="83" actId="478"/>
          <ac:spMkLst>
            <pc:docMk/>
            <pc:sldMk cId="958744135" sldId="302"/>
            <ac:spMk id="3" creationId="{AC71DC62-469E-40C2-9454-38C15EA61A37}"/>
          </ac:spMkLst>
        </pc:spChg>
        <pc:picChg chg="add mod">
          <ac:chgData name="José Rafael Ramón" userId="9ed7bf60e7504d6a" providerId="LiveId" clId="{7E675D24-8F58-4104-9E9E-FFF5D4ADB81E}" dt="2020-02-29T10:39:04.610" v="876" actId="1076"/>
          <ac:picMkLst>
            <pc:docMk/>
            <pc:sldMk cId="958744135" sldId="302"/>
            <ac:picMk id="3" creationId="{4188C460-93F4-43B3-8714-9B3D8C6A4D6D}"/>
          </ac:picMkLst>
        </pc:picChg>
        <pc:picChg chg="add mod">
          <ac:chgData name="José Rafael Ramón" userId="9ed7bf60e7504d6a" providerId="LiveId" clId="{7E675D24-8F58-4104-9E9E-FFF5D4ADB81E}" dt="2020-02-28T10:36:21.711" v="460" actId="1076"/>
          <ac:picMkLst>
            <pc:docMk/>
            <pc:sldMk cId="958744135" sldId="302"/>
            <ac:picMk id="5" creationId="{93C13452-06E5-407B-AD25-37AB10F9F877}"/>
          </ac:picMkLst>
        </pc:picChg>
        <pc:picChg chg="add mod">
          <ac:chgData name="José Rafael Ramón" userId="9ed7bf60e7504d6a" providerId="LiveId" clId="{7E675D24-8F58-4104-9E9E-FFF5D4ADB81E}" dt="2020-02-28T10:36:18.178" v="459" actId="1076"/>
          <ac:picMkLst>
            <pc:docMk/>
            <pc:sldMk cId="958744135" sldId="302"/>
            <ac:picMk id="7" creationId="{9C9064F7-D0BB-4778-9369-89C775C78A1B}"/>
          </ac:picMkLst>
        </pc:picChg>
      </pc:sldChg>
      <pc:sldChg chg="addSp delSp modSp add mod modAnim">
        <pc:chgData name="José Rafael Ramón" userId="9ed7bf60e7504d6a" providerId="LiveId" clId="{7E675D24-8F58-4104-9E9E-FFF5D4ADB81E}" dt="2020-02-29T10:28:33.751" v="831"/>
        <pc:sldMkLst>
          <pc:docMk/>
          <pc:sldMk cId="3476778608" sldId="303"/>
        </pc:sldMkLst>
        <pc:spChg chg="mod">
          <ac:chgData name="José Rafael Ramón" userId="9ed7bf60e7504d6a" providerId="LiveId" clId="{7E675D24-8F58-4104-9E9E-FFF5D4ADB81E}" dt="2020-02-28T09:39:53.950" v="351" actId="20577"/>
          <ac:spMkLst>
            <pc:docMk/>
            <pc:sldMk cId="3476778608" sldId="303"/>
            <ac:spMk id="2" creationId="{E44F1BCF-520D-4276-A2C4-EC803B65CDF5}"/>
          </ac:spMkLst>
        </pc:spChg>
        <pc:spChg chg="del">
          <ac:chgData name="José Rafael Ramón" userId="9ed7bf60e7504d6a" providerId="LiveId" clId="{7E675D24-8F58-4104-9E9E-FFF5D4ADB81E}" dt="2020-02-28T10:13:19.240" v="397" actId="478"/>
          <ac:spMkLst>
            <pc:docMk/>
            <pc:sldMk cId="3476778608" sldId="303"/>
            <ac:spMk id="3" creationId="{1AA258DE-A237-464D-A037-FC4EE91994D9}"/>
          </ac:spMkLst>
        </pc:spChg>
        <pc:picChg chg="add mod">
          <ac:chgData name="José Rafael Ramón" userId="9ed7bf60e7504d6a" providerId="LiveId" clId="{7E675D24-8F58-4104-9E9E-FFF5D4ADB81E}" dt="2020-02-28T10:39:19.765" v="490" actId="1076"/>
          <ac:picMkLst>
            <pc:docMk/>
            <pc:sldMk cId="3476778608" sldId="303"/>
            <ac:picMk id="5" creationId="{9858D381-E976-4016-ABDF-3675FE16C4C3}"/>
          </ac:picMkLst>
        </pc:picChg>
        <pc:picChg chg="add mod">
          <ac:chgData name="José Rafael Ramón" userId="9ed7bf60e7504d6a" providerId="LiveId" clId="{7E675D24-8F58-4104-9E9E-FFF5D4ADB81E}" dt="2020-02-28T12:24:24.548" v="704" actId="1076"/>
          <ac:picMkLst>
            <pc:docMk/>
            <pc:sldMk cId="3476778608" sldId="303"/>
            <ac:picMk id="17410" creationId="{C85D062D-E790-44C4-B500-5DCE014326B6}"/>
          </ac:picMkLst>
        </pc:picChg>
      </pc:sldChg>
      <pc:sldChg chg="addSp delSp modSp add mod modAnim">
        <pc:chgData name="José Rafael Ramón" userId="9ed7bf60e7504d6a" providerId="LiveId" clId="{7E675D24-8F58-4104-9E9E-FFF5D4ADB81E}" dt="2020-02-29T10:27:36.457" v="825"/>
        <pc:sldMkLst>
          <pc:docMk/>
          <pc:sldMk cId="4042056223" sldId="304"/>
        </pc:sldMkLst>
        <pc:spChg chg="mod">
          <ac:chgData name="José Rafael Ramón" userId="9ed7bf60e7504d6a" providerId="LiveId" clId="{7E675D24-8F58-4104-9E9E-FFF5D4ADB81E}" dt="2020-02-28T09:39:47.309" v="349" actId="20577"/>
          <ac:spMkLst>
            <pc:docMk/>
            <pc:sldMk cId="4042056223" sldId="304"/>
            <ac:spMk id="2" creationId="{EC8A846E-C0EF-4A93-A0AF-6DB72355D766}"/>
          </ac:spMkLst>
        </pc:spChg>
        <pc:spChg chg="del mod">
          <ac:chgData name="José Rafael Ramón" userId="9ed7bf60e7504d6a" providerId="LiveId" clId="{7E675D24-8F58-4104-9E9E-FFF5D4ADB81E}" dt="2020-02-28T10:11:47.908" v="393" actId="478"/>
          <ac:spMkLst>
            <pc:docMk/>
            <pc:sldMk cId="4042056223" sldId="304"/>
            <ac:spMk id="3" creationId="{9573BA82-0CD7-499B-A1C8-F18C25C5001C}"/>
          </ac:spMkLst>
        </pc:spChg>
        <pc:picChg chg="add">
          <ac:chgData name="José Rafael Ramón" userId="9ed7bf60e7504d6a" providerId="LiveId" clId="{7E675D24-8F58-4104-9E9E-FFF5D4ADB81E}" dt="2020-02-28T10:39:02.031" v="486"/>
          <ac:picMkLst>
            <pc:docMk/>
            <pc:sldMk cId="4042056223" sldId="304"/>
            <ac:picMk id="6" creationId="{956EAAC3-8779-4FE4-8CCE-F430AEC2FD5E}"/>
          </ac:picMkLst>
        </pc:picChg>
        <pc:picChg chg="add">
          <ac:chgData name="José Rafael Ramón" userId="9ed7bf60e7504d6a" providerId="LiveId" clId="{7E675D24-8F58-4104-9E9E-FFF5D4ADB81E}" dt="2020-02-28T10:39:02.031" v="486"/>
          <ac:picMkLst>
            <pc:docMk/>
            <pc:sldMk cId="4042056223" sldId="304"/>
            <ac:picMk id="7" creationId="{8650303E-840D-4628-91AC-DC5C66B873C6}"/>
          </ac:picMkLst>
        </pc:picChg>
        <pc:picChg chg="add mod">
          <ac:chgData name="José Rafael Ramón" userId="9ed7bf60e7504d6a" providerId="LiveId" clId="{7E675D24-8F58-4104-9E9E-FFF5D4ADB81E}" dt="2020-02-28T10:11:40.777" v="391" actId="1076"/>
          <ac:picMkLst>
            <pc:docMk/>
            <pc:sldMk cId="4042056223" sldId="304"/>
            <ac:picMk id="7170" creationId="{5D4A4C93-F046-4654-8F29-82C4019BEC44}"/>
          </ac:picMkLst>
        </pc:picChg>
        <pc:picChg chg="add mod">
          <ac:chgData name="José Rafael Ramón" userId="9ed7bf60e7504d6a" providerId="LiveId" clId="{7E675D24-8F58-4104-9E9E-FFF5D4ADB81E}" dt="2020-02-28T10:12:04.657" v="396" actId="1076"/>
          <ac:picMkLst>
            <pc:docMk/>
            <pc:sldMk cId="4042056223" sldId="304"/>
            <ac:picMk id="7172" creationId="{B2C46672-5B33-404D-9D3D-32EB8E464AB0}"/>
          </ac:picMkLst>
        </pc:picChg>
      </pc:sldChg>
      <pc:sldChg chg="addSp delSp modSp add mod modAnim">
        <pc:chgData name="José Rafael Ramón" userId="9ed7bf60e7504d6a" providerId="LiveId" clId="{7E675D24-8F58-4104-9E9E-FFF5D4ADB81E}" dt="2020-02-29T10:27:56.076" v="829"/>
        <pc:sldMkLst>
          <pc:docMk/>
          <pc:sldMk cId="2978741516" sldId="305"/>
        </pc:sldMkLst>
        <pc:spChg chg="mod">
          <ac:chgData name="José Rafael Ramón" userId="9ed7bf60e7504d6a" providerId="LiveId" clId="{7E675D24-8F58-4104-9E9E-FFF5D4ADB81E}" dt="2020-02-28T09:39:40.825" v="347" actId="20577"/>
          <ac:spMkLst>
            <pc:docMk/>
            <pc:sldMk cId="2978741516" sldId="305"/>
            <ac:spMk id="2" creationId="{865DCBCD-BCC9-456D-A354-9969F3AA60DD}"/>
          </ac:spMkLst>
        </pc:spChg>
        <pc:spChg chg="del">
          <ac:chgData name="José Rafael Ramón" userId="9ed7bf60e7504d6a" providerId="LiveId" clId="{7E675D24-8F58-4104-9E9E-FFF5D4ADB81E}" dt="2020-02-28T10:09:52.093" v="369"/>
          <ac:spMkLst>
            <pc:docMk/>
            <pc:sldMk cId="2978741516" sldId="305"/>
            <ac:spMk id="3" creationId="{7ABDAD0D-B3AB-46C6-B9BE-0B70A6454E4D}"/>
          </ac:spMkLst>
        </pc:spChg>
        <pc:picChg chg="add mod">
          <ac:chgData name="José Rafael Ramón" userId="9ed7bf60e7504d6a" providerId="LiveId" clId="{7E675D24-8F58-4104-9E9E-FFF5D4ADB81E}" dt="2020-02-28T10:38:40.103" v="485" actId="1076"/>
          <ac:picMkLst>
            <pc:docMk/>
            <pc:sldMk cId="2978741516" sldId="305"/>
            <ac:picMk id="5" creationId="{F293B90C-1C79-4D24-A327-CE06B2E1686B}"/>
          </ac:picMkLst>
        </pc:picChg>
        <pc:picChg chg="add mod">
          <ac:chgData name="José Rafael Ramón" userId="9ed7bf60e7504d6a" providerId="LiveId" clId="{7E675D24-8F58-4104-9E9E-FFF5D4ADB81E}" dt="2020-02-28T10:38:37.166" v="484" actId="1076"/>
          <ac:picMkLst>
            <pc:docMk/>
            <pc:sldMk cId="2978741516" sldId="305"/>
            <ac:picMk id="7" creationId="{4064F79D-BD27-4EB7-A188-1D88AB9286B2}"/>
          </ac:picMkLst>
        </pc:picChg>
        <pc:picChg chg="add mod">
          <ac:chgData name="José Rafael Ramón" userId="9ed7bf60e7504d6a" providerId="LiveId" clId="{7E675D24-8F58-4104-9E9E-FFF5D4ADB81E}" dt="2020-02-28T10:11:18.353" v="389" actId="732"/>
          <ac:picMkLst>
            <pc:docMk/>
            <pc:sldMk cId="2978741516" sldId="305"/>
            <ac:picMk id="6146" creationId="{505D8E64-5842-4E15-B5DB-B8E9D4CB09F8}"/>
          </ac:picMkLst>
        </pc:picChg>
        <pc:picChg chg="add mod">
          <ac:chgData name="José Rafael Ramón" userId="9ed7bf60e7504d6a" providerId="LiveId" clId="{7E675D24-8F58-4104-9E9E-FFF5D4ADB81E}" dt="2020-02-28T10:11:08.728" v="388" actId="167"/>
          <ac:picMkLst>
            <pc:docMk/>
            <pc:sldMk cId="2978741516" sldId="305"/>
            <ac:picMk id="6148" creationId="{2AE4BF15-3D00-4C45-9462-84A99138F623}"/>
          </ac:picMkLst>
        </pc:picChg>
      </pc:sldChg>
      <pc:sldChg chg="addSp delSp modSp add mod modAnim">
        <pc:chgData name="José Rafael Ramón" userId="9ed7bf60e7504d6a" providerId="LiveId" clId="{7E675D24-8F58-4104-9E9E-FFF5D4ADB81E}" dt="2020-02-29T10:28:42.258" v="833"/>
        <pc:sldMkLst>
          <pc:docMk/>
          <pc:sldMk cId="2033416259" sldId="306"/>
        </pc:sldMkLst>
        <pc:spChg chg="mod">
          <ac:chgData name="José Rafael Ramón" userId="9ed7bf60e7504d6a" providerId="LiveId" clId="{7E675D24-8F58-4104-9E9E-FFF5D4ADB81E}" dt="2020-02-28T09:39:30.981" v="345" actId="20577"/>
          <ac:spMkLst>
            <pc:docMk/>
            <pc:sldMk cId="2033416259" sldId="306"/>
            <ac:spMk id="2" creationId="{9CDFC557-8ED0-4443-A059-4670AA9A2DB0}"/>
          </ac:spMkLst>
        </pc:spChg>
        <pc:spChg chg="del">
          <ac:chgData name="José Rafael Ramón" userId="9ed7bf60e7504d6a" providerId="LiveId" clId="{7E675D24-8F58-4104-9E9E-FFF5D4ADB81E}" dt="2020-02-28T10:09:26.883" v="368"/>
          <ac:spMkLst>
            <pc:docMk/>
            <pc:sldMk cId="2033416259" sldId="306"/>
            <ac:spMk id="3" creationId="{25B44528-68A9-4226-8CA4-A0357BC522FD}"/>
          </ac:spMkLst>
        </pc:spChg>
        <pc:picChg chg="add mod">
          <ac:chgData name="José Rafael Ramón" userId="9ed7bf60e7504d6a" providerId="LiveId" clId="{7E675D24-8F58-4104-9E9E-FFF5D4ADB81E}" dt="2020-02-28T10:37:23.791" v="473" actId="14100"/>
          <ac:picMkLst>
            <pc:docMk/>
            <pc:sldMk cId="2033416259" sldId="306"/>
            <ac:picMk id="5" creationId="{700374C0-27F9-4802-B672-0BC66CE29867}"/>
          </ac:picMkLst>
        </pc:picChg>
        <pc:picChg chg="add mod">
          <ac:chgData name="José Rafael Ramón" userId="9ed7bf60e7504d6a" providerId="LiveId" clId="{7E675D24-8F58-4104-9E9E-FFF5D4ADB81E}" dt="2020-02-28T10:37:25.635" v="474" actId="1076"/>
          <ac:picMkLst>
            <pc:docMk/>
            <pc:sldMk cId="2033416259" sldId="306"/>
            <ac:picMk id="7" creationId="{C9C78F0A-4A7A-41BD-948B-F6B2753A7511}"/>
          </ac:picMkLst>
        </pc:picChg>
        <pc:picChg chg="add">
          <ac:chgData name="José Rafael Ramón" userId="9ed7bf60e7504d6a" providerId="LiveId" clId="{7E675D24-8F58-4104-9E9E-FFF5D4ADB81E}" dt="2020-02-28T10:09:26.883" v="368"/>
          <ac:picMkLst>
            <pc:docMk/>
            <pc:sldMk cId="2033416259" sldId="306"/>
            <ac:picMk id="5122" creationId="{57A4A61D-731E-4D1E-AD8F-A93DE95AD65B}"/>
          </ac:picMkLst>
        </pc:picChg>
      </pc:sldChg>
      <pc:sldChg chg="addSp delSp modSp add mod modAnim">
        <pc:chgData name="José Rafael Ramón" userId="9ed7bf60e7504d6a" providerId="LiveId" clId="{7E675D24-8F58-4104-9E9E-FFF5D4ADB81E}" dt="2020-02-29T10:29:44.888" v="849"/>
        <pc:sldMkLst>
          <pc:docMk/>
          <pc:sldMk cId="1382786682" sldId="307"/>
        </pc:sldMkLst>
        <pc:spChg chg="mod">
          <ac:chgData name="José Rafael Ramón" userId="9ed7bf60e7504d6a" providerId="LiveId" clId="{7E675D24-8F58-4104-9E9E-FFF5D4ADB81E}" dt="2020-02-28T09:40:47.662" v="365" actId="20577"/>
          <ac:spMkLst>
            <pc:docMk/>
            <pc:sldMk cId="1382786682" sldId="307"/>
            <ac:spMk id="2" creationId="{4C7BD53B-B5A7-4FC5-8CBA-534F5A347F02}"/>
          </ac:spMkLst>
        </pc:spChg>
        <pc:spChg chg="del">
          <ac:chgData name="José Rafael Ramón" userId="9ed7bf60e7504d6a" providerId="LiveId" clId="{7E675D24-8F58-4104-9E9E-FFF5D4ADB81E}" dt="2020-02-28T10:16:31.005" v="414" actId="478"/>
          <ac:spMkLst>
            <pc:docMk/>
            <pc:sldMk cId="1382786682" sldId="307"/>
            <ac:spMk id="3" creationId="{B262EAF9-0F15-44E3-ABE2-D8C39BEE13C8}"/>
          </ac:spMkLst>
        </pc:spChg>
        <pc:picChg chg="add">
          <ac:chgData name="José Rafael Ramón" userId="9ed7bf60e7504d6a" providerId="LiveId" clId="{7E675D24-8F58-4104-9E9E-FFF5D4ADB81E}" dt="2020-02-28T10:40:19.065" v="499"/>
          <ac:picMkLst>
            <pc:docMk/>
            <pc:sldMk cId="1382786682" sldId="307"/>
            <ac:picMk id="5" creationId="{BBE8A619-408D-4F89-8B4E-976B80362B23}"/>
          </ac:picMkLst>
        </pc:picChg>
        <pc:picChg chg="add mod">
          <ac:chgData name="José Rafael Ramón" userId="9ed7bf60e7504d6a" providerId="LiveId" clId="{7E675D24-8F58-4104-9E9E-FFF5D4ADB81E}" dt="2020-02-28T12:13:09.735" v="683" actId="14100"/>
          <ac:picMkLst>
            <pc:docMk/>
            <pc:sldMk cId="1382786682" sldId="307"/>
            <ac:picMk id="11266" creationId="{5C795106-C398-4935-B62F-55CE8F8D94EE}"/>
          </ac:picMkLst>
        </pc:picChg>
      </pc:sldChg>
      <pc:sldChg chg="addSp delSp modSp add mod modAnim">
        <pc:chgData name="José Rafael Ramón" userId="9ed7bf60e7504d6a" providerId="LiveId" clId="{7E675D24-8F58-4104-9E9E-FFF5D4ADB81E}" dt="2020-02-29T10:29:38.341" v="847"/>
        <pc:sldMkLst>
          <pc:docMk/>
          <pc:sldMk cId="3763778419" sldId="308"/>
        </pc:sldMkLst>
        <pc:spChg chg="mod">
          <ac:chgData name="José Rafael Ramón" userId="9ed7bf60e7504d6a" providerId="LiveId" clId="{7E675D24-8F58-4104-9E9E-FFF5D4ADB81E}" dt="2020-02-28T09:40:35.950" v="363" actId="20577"/>
          <ac:spMkLst>
            <pc:docMk/>
            <pc:sldMk cId="3763778419" sldId="308"/>
            <ac:spMk id="2" creationId="{9371D231-E766-423F-BB19-5DE3BE4A1DAC}"/>
          </ac:spMkLst>
        </pc:spChg>
        <pc:spChg chg="del">
          <ac:chgData name="José Rafael Ramón" userId="9ed7bf60e7504d6a" providerId="LiveId" clId="{7E675D24-8F58-4104-9E9E-FFF5D4ADB81E}" dt="2020-02-28T10:16:11.514" v="410" actId="478"/>
          <ac:spMkLst>
            <pc:docMk/>
            <pc:sldMk cId="3763778419" sldId="308"/>
            <ac:spMk id="3" creationId="{143D1E68-E2F0-405A-8BCC-FBFF99BD120D}"/>
          </ac:spMkLst>
        </pc:spChg>
        <pc:picChg chg="add">
          <ac:chgData name="José Rafael Ramón" userId="9ed7bf60e7504d6a" providerId="LiveId" clId="{7E675D24-8F58-4104-9E9E-FFF5D4ADB81E}" dt="2020-02-28T10:40:14.722" v="498"/>
          <ac:picMkLst>
            <pc:docMk/>
            <pc:sldMk cId="3763778419" sldId="308"/>
            <ac:picMk id="5" creationId="{08D9198C-815F-4DEF-AC4D-2D794479569E}"/>
          </ac:picMkLst>
        </pc:picChg>
        <pc:picChg chg="add mod">
          <ac:chgData name="José Rafael Ramón" userId="9ed7bf60e7504d6a" providerId="LiveId" clId="{7E675D24-8F58-4104-9E9E-FFF5D4ADB81E}" dt="2020-02-28T10:16:19.098" v="413" actId="1076"/>
          <ac:picMkLst>
            <pc:docMk/>
            <pc:sldMk cId="3763778419" sldId="308"/>
            <ac:picMk id="10242" creationId="{C1EF369E-D3B0-4390-92F5-1E747285F7EB}"/>
          </ac:picMkLst>
        </pc:picChg>
      </pc:sldChg>
      <pc:sldChg chg="addSp delSp modSp add mod modAnim">
        <pc:chgData name="José Rafael Ramón" userId="9ed7bf60e7504d6a" providerId="LiveId" clId="{7E675D24-8F58-4104-9E9E-FFF5D4ADB81E}" dt="2020-02-29T10:29:33.271" v="845"/>
        <pc:sldMkLst>
          <pc:docMk/>
          <pc:sldMk cId="66135413" sldId="309"/>
        </pc:sldMkLst>
        <pc:spChg chg="mod">
          <ac:chgData name="José Rafael Ramón" userId="9ed7bf60e7504d6a" providerId="LiveId" clId="{7E675D24-8F58-4104-9E9E-FFF5D4ADB81E}" dt="2020-02-28T09:40:34.606" v="362" actId="20577"/>
          <ac:spMkLst>
            <pc:docMk/>
            <pc:sldMk cId="66135413" sldId="309"/>
            <ac:spMk id="2" creationId="{9C224C60-D525-4D70-8EA6-842561D650AE}"/>
          </ac:spMkLst>
        </pc:spChg>
        <pc:spChg chg="del">
          <ac:chgData name="José Rafael Ramón" userId="9ed7bf60e7504d6a" providerId="LiveId" clId="{7E675D24-8F58-4104-9E9E-FFF5D4ADB81E}" dt="2020-02-28T10:14:07.012" v="402" actId="478"/>
          <ac:spMkLst>
            <pc:docMk/>
            <pc:sldMk cId="66135413" sldId="309"/>
            <ac:spMk id="3" creationId="{35161FDB-8893-4ADA-81F8-2C62331C572D}"/>
          </ac:spMkLst>
        </pc:spChg>
        <pc:picChg chg="add mod">
          <ac:chgData name="José Rafael Ramón" userId="9ed7bf60e7504d6a" providerId="LiveId" clId="{7E675D24-8F58-4104-9E9E-FFF5D4ADB81E}" dt="2020-02-28T10:40:03.993" v="497" actId="1076"/>
          <ac:picMkLst>
            <pc:docMk/>
            <pc:sldMk cId="66135413" sldId="309"/>
            <ac:picMk id="5" creationId="{98E63116-F732-4A5E-9778-21408385AB8E}"/>
          </ac:picMkLst>
        </pc:picChg>
        <pc:picChg chg="add del">
          <ac:chgData name="José Rafael Ramón" userId="9ed7bf60e7504d6a" providerId="LiveId" clId="{7E675D24-8F58-4104-9E9E-FFF5D4ADB81E}" dt="2020-02-28T10:39:45.332" v="493" actId="478"/>
          <ac:picMkLst>
            <pc:docMk/>
            <pc:sldMk cId="66135413" sldId="309"/>
            <ac:picMk id="6" creationId="{AB84BD0F-2C90-4FB6-884C-A1FD8A8AF544}"/>
          </ac:picMkLst>
        </pc:picChg>
        <pc:picChg chg="add">
          <ac:chgData name="José Rafael Ramón" userId="9ed7bf60e7504d6a" providerId="LiveId" clId="{7E675D24-8F58-4104-9E9E-FFF5D4ADB81E}" dt="2020-02-28T10:39:42.207" v="492"/>
          <ac:picMkLst>
            <pc:docMk/>
            <pc:sldMk cId="66135413" sldId="309"/>
            <ac:picMk id="7" creationId="{94095232-EA44-4CD5-863E-00FBC443B5C4}"/>
          </ac:picMkLst>
        </pc:picChg>
        <pc:picChg chg="add mod">
          <ac:chgData name="José Rafael Ramón" userId="9ed7bf60e7504d6a" providerId="LiveId" clId="{7E675D24-8F58-4104-9E9E-FFF5D4ADB81E}" dt="2020-02-28T10:14:46.838" v="408" actId="14100"/>
          <ac:picMkLst>
            <pc:docMk/>
            <pc:sldMk cId="66135413" sldId="309"/>
            <ac:picMk id="9218" creationId="{5EDE4434-E7A6-4BFB-AE02-94C7E4D14AE9}"/>
          </ac:picMkLst>
        </pc:picChg>
        <pc:picChg chg="add mod">
          <ac:chgData name="José Rafael Ramón" userId="9ed7bf60e7504d6a" providerId="LiveId" clId="{7E675D24-8F58-4104-9E9E-FFF5D4ADB81E}" dt="2020-02-28T10:14:52.117" v="409" actId="14100"/>
          <ac:picMkLst>
            <pc:docMk/>
            <pc:sldMk cId="66135413" sldId="309"/>
            <ac:picMk id="9220" creationId="{F20474B6-80CC-4110-A1EA-A7E023E515A6}"/>
          </ac:picMkLst>
        </pc:picChg>
      </pc:sldChg>
      <pc:sldChg chg="addSp delSp modSp add mod modAnim">
        <pc:chgData name="José Rafael Ramón" userId="9ed7bf60e7504d6a" providerId="LiveId" clId="{7E675D24-8F58-4104-9E9E-FFF5D4ADB81E}" dt="2020-02-29T10:29:22.353" v="841"/>
        <pc:sldMkLst>
          <pc:docMk/>
          <pc:sldMk cId="2961515723" sldId="310"/>
        </pc:sldMkLst>
        <pc:spChg chg="mod">
          <ac:chgData name="José Rafael Ramón" userId="9ed7bf60e7504d6a" providerId="LiveId" clId="{7E675D24-8F58-4104-9E9E-FFF5D4ADB81E}" dt="2020-02-28T09:40:33.512" v="361" actId="20577"/>
          <ac:spMkLst>
            <pc:docMk/>
            <pc:sldMk cId="2961515723" sldId="310"/>
            <ac:spMk id="2" creationId="{18259FC3-38A6-4BC6-B300-53821C1C7505}"/>
          </ac:spMkLst>
        </pc:spChg>
        <pc:spChg chg="del">
          <ac:chgData name="José Rafael Ramón" userId="9ed7bf60e7504d6a" providerId="LiveId" clId="{7E675D24-8F58-4104-9E9E-FFF5D4ADB81E}" dt="2020-02-28T10:13:37.425" v="398" actId="478"/>
          <ac:spMkLst>
            <pc:docMk/>
            <pc:sldMk cId="2961515723" sldId="310"/>
            <ac:spMk id="3" creationId="{BBEF5291-73A2-441C-9327-CDD1E75173C8}"/>
          </ac:spMkLst>
        </pc:spChg>
        <pc:picChg chg="add">
          <ac:chgData name="José Rafael Ramón" userId="9ed7bf60e7504d6a" providerId="LiveId" clId="{7E675D24-8F58-4104-9E9E-FFF5D4ADB81E}" dt="2020-02-28T10:39:36.317" v="491"/>
          <ac:picMkLst>
            <pc:docMk/>
            <pc:sldMk cId="2961515723" sldId="310"/>
            <ac:picMk id="5" creationId="{93F3C386-E4B7-4215-9462-6ABE4CB125D4}"/>
          </ac:picMkLst>
        </pc:picChg>
        <pc:picChg chg="add">
          <ac:chgData name="José Rafael Ramón" userId="9ed7bf60e7504d6a" providerId="LiveId" clId="{7E675D24-8F58-4104-9E9E-FFF5D4ADB81E}" dt="2020-02-28T10:39:36.317" v="491"/>
          <ac:picMkLst>
            <pc:docMk/>
            <pc:sldMk cId="2961515723" sldId="310"/>
            <ac:picMk id="6" creationId="{51E594CD-CE06-4DC7-B3E4-6F639EC49190}"/>
          </ac:picMkLst>
        </pc:picChg>
        <pc:picChg chg="add mod">
          <ac:chgData name="José Rafael Ramón" userId="9ed7bf60e7504d6a" providerId="LiveId" clId="{7E675D24-8F58-4104-9E9E-FFF5D4ADB81E}" dt="2020-02-28T10:14:00.793" v="401" actId="1076"/>
          <ac:picMkLst>
            <pc:docMk/>
            <pc:sldMk cId="2961515723" sldId="310"/>
            <ac:picMk id="8194" creationId="{DF962245-9D54-4616-ABBA-82DEBFE1267A}"/>
          </ac:picMkLst>
        </pc:picChg>
      </pc:sldChg>
      <pc:sldChg chg="addSp delSp modSp add mod modAnim">
        <pc:chgData name="José Rafael Ramón" userId="9ed7bf60e7504d6a" providerId="LiveId" clId="{7E675D24-8F58-4104-9E9E-FFF5D4ADB81E}" dt="2020-02-29T10:30:01.761" v="857"/>
        <pc:sldMkLst>
          <pc:docMk/>
          <pc:sldMk cId="3541120159" sldId="311"/>
        </pc:sldMkLst>
        <pc:spChg chg="mod">
          <ac:chgData name="José Rafael Ramón" userId="9ed7bf60e7504d6a" providerId="LiveId" clId="{7E675D24-8F58-4104-9E9E-FFF5D4ADB81E}" dt="2020-02-28T09:40:58.100" v="367"/>
          <ac:spMkLst>
            <pc:docMk/>
            <pc:sldMk cId="3541120159" sldId="311"/>
            <ac:spMk id="2" creationId="{A79FAD86-84A1-49D2-BF0D-65D0CCBD5EFB}"/>
          </ac:spMkLst>
        </pc:spChg>
        <pc:spChg chg="del">
          <ac:chgData name="José Rafael Ramón" userId="9ed7bf60e7504d6a" providerId="LiveId" clId="{7E675D24-8F58-4104-9E9E-FFF5D4ADB81E}" dt="2020-02-28T10:18:08.209" v="428" actId="478"/>
          <ac:spMkLst>
            <pc:docMk/>
            <pc:sldMk cId="3541120159" sldId="311"/>
            <ac:spMk id="3" creationId="{43774223-A4A4-4DDA-B67D-E26814A1DBC4}"/>
          </ac:spMkLst>
        </pc:spChg>
        <pc:picChg chg="add">
          <ac:chgData name="José Rafael Ramón" userId="9ed7bf60e7504d6a" providerId="LiveId" clId="{7E675D24-8F58-4104-9E9E-FFF5D4ADB81E}" dt="2020-02-28T10:40:32.594" v="501"/>
          <ac:picMkLst>
            <pc:docMk/>
            <pc:sldMk cId="3541120159" sldId="311"/>
            <ac:picMk id="5" creationId="{F1AE738B-1BD0-457A-9054-7678DC878DD6}"/>
          </ac:picMkLst>
        </pc:picChg>
        <pc:picChg chg="add">
          <ac:chgData name="José Rafael Ramón" userId="9ed7bf60e7504d6a" providerId="LiveId" clId="{7E675D24-8F58-4104-9E9E-FFF5D4ADB81E}" dt="2020-02-28T10:40:32.594" v="501"/>
          <ac:picMkLst>
            <pc:docMk/>
            <pc:sldMk cId="3541120159" sldId="311"/>
            <ac:picMk id="6" creationId="{541A503D-344C-480E-8933-9F56F3B43114}"/>
          </ac:picMkLst>
        </pc:picChg>
        <pc:picChg chg="add">
          <ac:chgData name="José Rafael Ramón" userId="9ed7bf60e7504d6a" providerId="LiveId" clId="{7E675D24-8F58-4104-9E9E-FFF5D4ADB81E}" dt="2020-02-28T10:18:18.820" v="429"/>
          <ac:picMkLst>
            <pc:docMk/>
            <pc:sldMk cId="3541120159" sldId="311"/>
            <ac:picMk id="13314" creationId="{B8ED97E8-DCF4-429A-82F4-BEC5F125788E}"/>
          </ac:picMkLst>
        </pc:picChg>
      </pc:sldChg>
      <pc:sldChg chg="addSp delSp modSp add mod modAnim">
        <pc:chgData name="José Rafael Ramón" userId="9ed7bf60e7504d6a" providerId="LiveId" clId="{7E675D24-8F58-4104-9E9E-FFF5D4ADB81E}" dt="2020-02-29T10:29:58.495" v="855"/>
        <pc:sldMkLst>
          <pc:docMk/>
          <pc:sldMk cId="2309269788" sldId="312"/>
        </pc:sldMkLst>
        <pc:spChg chg="mod">
          <ac:chgData name="José Rafael Ramón" userId="9ed7bf60e7504d6a" providerId="LiveId" clId="{7E675D24-8F58-4104-9E9E-FFF5D4ADB81E}" dt="2020-02-28T09:40:52.912" v="366"/>
          <ac:spMkLst>
            <pc:docMk/>
            <pc:sldMk cId="2309269788" sldId="312"/>
            <ac:spMk id="2" creationId="{CD2DF689-3233-4461-B901-29DD433AE2B0}"/>
          </ac:spMkLst>
        </pc:spChg>
        <pc:spChg chg="del">
          <ac:chgData name="José Rafael Ramón" userId="9ed7bf60e7504d6a" providerId="LiveId" clId="{7E675D24-8F58-4104-9E9E-FFF5D4ADB81E}" dt="2020-02-28T10:17:07.521" v="416" actId="478"/>
          <ac:spMkLst>
            <pc:docMk/>
            <pc:sldMk cId="2309269788" sldId="312"/>
            <ac:spMk id="3" creationId="{64162DC9-C1F1-406F-A2C4-6A399BAACD45}"/>
          </ac:spMkLst>
        </pc:spChg>
        <pc:picChg chg="add">
          <ac:chgData name="José Rafael Ramón" userId="9ed7bf60e7504d6a" providerId="LiveId" clId="{7E675D24-8F58-4104-9E9E-FFF5D4ADB81E}" dt="2020-02-28T10:40:31.157" v="500"/>
          <ac:picMkLst>
            <pc:docMk/>
            <pc:sldMk cId="2309269788" sldId="312"/>
            <ac:picMk id="7" creationId="{7723012F-6E52-4905-B928-F018DE3E3CE5}"/>
          </ac:picMkLst>
        </pc:picChg>
        <pc:picChg chg="add">
          <ac:chgData name="José Rafael Ramón" userId="9ed7bf60e7504d6a" providerId="LiveId" clId="{7E675D24-8F58-4104-9E9E-FFF5D4ADB81E}" dt="2020-02-28T10:40:31.157" v="500"/>
          <ac:picMkLst>
            <pc:docMk/>
            <pc:sldMk cId="2309269788" sldId="312"/>
            <ac:picMk id="8" creationId="{24F3C18B-D71C-4F69-834C-317610C277FE}"/>
          </ac:picMkLst>
        </pc:picChg>
        <pc:picChg chg="add del mod">
          <ac:chgData name="José Rafael Ramón" userId="9ed7bf60e7504d6a" providerId="LiveId" clId="{7E675D24-8F58-4104-9E9E-FFF5D4ADB81E}" dt="2020-02-28T10:17:17.097" v="421" actId="478"/>
          <ac:picMkLst>
            <pc:docMk/>
            <pc:sldMk cId="2309269788" sldId="312"/>
            <ac:picMk id="12290" creationId="{D83E0049-3E36-4AB9-88C6-8A95EA7F66FC}"/>
          </ac:picMkLst>
        </pc:picChg>
        <pc:picChg chg="add mod">
          <ac:chgData name="José Rafael Ramón" userId="9ed7bf60e7504d6a" providerId="LiveId" clId="{7E675D24-8F58-4104-9E9E-FFF5D4ADB81E}" dt="2020-02-28T10:17:40.699" v="423" actId="1076"/>
          <ac:picMkLst>
            <pc:docMk/>
            <pc:sldMk cId="2309269788" sldId="312"/>
            <ac:picMk id="12292" creationId="{62B1A29C-53CC-40CC-AE43-2B8F53773865}"/>
          </ac:picMkLst>
        </pc:picChg>
        <pc:picChg chg="add mod">
          <ac:chgData name="José Rafael Ramón" userId="9ed7bf60e7504d6a" providerId="LiveId" clId="{7E675D24-8F58-4104-9E9E-FFF5D4ADB81E}" dt="2020-02-28T10:18:03.490" v="427" actId="14100"/>
          <ac:picMkLst>
            <pc:docMk/>
            <pc:sldMk cId="2309269788" sldId="312"/>
            <ac:picMk id="12294" creationId="{76AC4B52-B183-4988-BD1F-4B49D485675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29/2/20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‹Nº›</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jrrn.github.io/patron-ioption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rrn.github.io/solid"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jrrn.github.io/event-sourcing" TargetMode="External"/><Relationship Id="rId13" Type="http://schemas.openxmlformats.org/officeDocument/2006/relationships/hyperlink" Target="https://jrrn.github.io/claim-check" TargetMode="External"/><Relationship Id="rId3" Type="http://schemas.openxmlformats.org/officeDocument/2006/relationships/hyperlink" Target="https://jrrn.github.io/health-endpoint-monitoring" TargetMode="External"/><Relationship Id="rId7" Type="http://schemas.openxmlformats.org/officeDocument/2006/relationships/hyperlink" Target="https://jrrn.github.io/cqrs" TargetMode="External"/><Relationship Id="rId12" Type="http://schemas.openxmlformats.org/officeDocument/2006/relationships/hyperlink" Target="https://jrrn.github.io/backend-for-frontends" TargetMode="External"/><Relationship Id="rId2" Type="http://schemas.openxmlformats.org/officeDocument/2006/relationships/slide" Target="../slides/slide4.xml"/><Relationship Id="rId16" Type="http://schemas.openxmlformats.org/officeDocument/2006/relationships/hyperlink" Target="https://jrrn.github.io/materialized-view" TargetMode="External"/><Relationship Id="rId1" Type="http://schemas.openxmlformats.org/officeDocument/2006/relationships/notesMaster" Target="../notesMasters/notesMaster1.xml"/><Relationship Id="rId6" Type="http://schemas.openxmlformats.org/officeDocument/2006/relationships/hyperlink" Target="https://jrrn.github.io/cahe-aside" TargetMode="External"/><Relationship Id="rId11" Type="http://schemas.openxmlformats.org/officeDocument/2006/relationships/hyperlink" Target="https://jrrn.github.io/anti-corruption-layer" TargetMode="External"/><Relationship Id="rId5" Type="http://schemas.openxmlformats.org/officeDocument/2006/relationships/hyperlink" Target="https://jrrn.github.io/throttling" TargetMode="External"/><Relationship Id="rId15" Type="http://schemas.openxmlformats.org/officeDocument/2006/relationships/hyperlink" Target="https://jrrn.github.io/valet-key" TargetMode="External"/><Relationship Id="rId10" Type="http://schemas.openxmlformats.org/officeDocument/2006/relationships/hyperlink" Target="https://jrrn.github.io/ambassador" TargetMode="External"/><Relationship Id="rId4" Type="http://schemas.openxmlformats.org/officeDocument/2006/relationships/hyperlink" Target="https://jrrn.github.io/queue-based-load-leveling" TargetMode="External"/><Relationship Id="rId9" Type="http://schemas.openxmlformats.org/officeDocument/2006/relationships/hyperlink" Target="https://jrrn.github.io/index-table" TargetMode="External"/><Relationship Id="rId14" Type="http://schemas.openxmlformats.org/officeDocument/2006/relationships/hyperlink" Target="https://jrrn.github.io/pipes-and-filter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s.wikipedia.org/wiki/Tiempos_l&#243;gicos_de_Lamport"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es.wikipedia.org/wiki/Algoritmo_de_Berkeley" TargetMode="External"/><Relationship Id="rId4" Type="http://schemas.openxmlformats.org/officeDocument/2006/relationships/hyperlink" Target="https://es.wikipedia.org/wiki/Algoritmo_de_Cristia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a:t>
            </a:fld>
            <a:endParaRPr lang="es-ES_tradnl"/>
          </a:p>
        </p:txBody>
      </p:sp>
    </p:spTree>
    <p:extLst>
      <p:ext uri="{BB962C8B-B14F-4D97-AF65-F5344CB8AC3E}">
        <p14:creationId xmlns:p14="http://schemas.microsoft.com/office/powerpoint/2010/main" val="138119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a:solidFill>
                  <a:schemeClr val="tx1"/>
                </a:solidFill>
                <a:effectLst/>
                <a:latin typeface="+mn-lt"/>
                <a:ea typeface="+mn-ea"/>
                <a:cs typeface="+mn-cs"/>
              </a:rPr>
              <a:t>Hasta ahora, normalmente, teníamos nuestras </a:t>
            </a:r>
            <a:r>
              <a:rPr lang="es-ES" sz="1200" b="0" i="0" u="none" strike="noStrike" kern="1200" dirty="0" err="1">
                <a:solidFill>
                  <a:schemeClr val="tx1"/>
                </a:solidFill>
                <a:effectLst/>
                <a:latin typeface="+mn-lt"/>
                <a:ea typeface="+mn-ea"/>
                <a:cs typeface="+mn-cs"/>
              </a:rPr>
              <a:t>settings</a:t>
            </a:r>
            <a:r>
              <a:rPr lang="es-ES" sz="1200" b="0" i="0" u="none" strike="noStrike" kern="1200" dirty="0">
                <a:solidFill>
                  <a:schemeClr val="tx1"/>
                </a:solidFill>
                <a:effectLst/>
                <a:latin typeface="+mn-lt"/>
                <a:ea typeface="+mn-ea"/>
                <a:cs typeface="+mn-cs"/>
              </a:rPr>
              <a:t> en los archivos </a:t>
            </a:r>
            <a:r>
              <a:rPr lang="es-ES" sz="1200" b="0" i="0" u="none" strike="noStrike" kern="1200" dirty="0" err="1">
                <a:solidFill>
                  <a:schemeClr val="tx1"/>
                </a:solidFill>
                <a:effectLst/>
                <a:latin typeface="+mn-lt"/>
                <a:ea typeface="+mn-ea"/>
                <a:cs typeface="+mn-cs"/>
              </a:rPr>
              <a:t>appsettings.json</a:t>
            </a:r>
            <a:r>
              <a:rPr lang="es-ES" sz="1200" b="0" i="0" u="none" strike="noStrike" kern="1200" dirty="0">
                <a:solidFill>
                  <a:schemeClr val="tx1"/>
                </a:solidFill>
                <a:effectLst/>
                <a:latin typeface="+mn-lt"/>
                <a:ea typeface="+mn-ea"/>
                <a:cs typeface="+mn-cs"/>
              </a:rPr>
              <a:t>/</a:t>
            </a:r>
            <a:r>
              <a:rPr lang="es-ES" sz="1200" b="0" i="0" u="none" strike="noStrike" kern="1200" dirty="0" err="1">
                <a:solidFill>
                  <a:schemeClr val="tx1"/>
                </a:solidFill>
                <a:effectLst/>
                <a:latin typeface="+mn-lt"/>
                <a:ea typeface="+mn-ea"/>
                <a:cs typeface="+mn-cs"/>
              </a:rPr>
              <a:t>web.config</a:t>
            </a:r>
            <a:r>
              <a:rPr lang="es-ES" sz="1200" b="0" i="0" u="none" strike="noStrike" kern="1200" dirty="0">
                <a:solidFill>
                  <a:schemeClr val="tx1"/>
                </a:solidFill>
                <a:effectLst/>
                <a:latin typeface="+mn-lt"/>
                <a:ea typeface="+mn-ea"/>
                <a:cs typeface="+mn-cs"/>
              </a:rPr>
              <a:t>/</a:t>
            </a:r>
            <a:r>
              <a:rPr lang="es-ES" sz="1200" b="0" i="0" u="none" strike="noStrike" kern="1200" dirty="0" err="1">
                <a:solidFill>
                  <a:schemeClr val="tx1"/>
                </a:solidFill>
                <a:effectLst/>
                <a:latin typeface="+mn-lt"/>
                <a:ea typeface="+mn-ea"/>
                <a:cs typeface="+mn-cs"/>
              </a:rPr>
              <a:t>App.config</a:t>
            </a:r>
            <a:r>
              <a:rPr lang="es-ES" sz="1200" b="0" i="0" u="none" strike="noStrike" kern="1200" dirty="0">
                <a:solidFill>
                  <a:schemeClr val="tx1"/>
                </a:solidFill>
                <a:effectLst/>
                <a:latin typeface="+mn-lt"/>
                <a:ea typeface="+mn-ea"/>
                <a:cs typeface="+mn-cs"/>
              </a:rPr>
              <a:t> de nuestras aplicaciones, donde almacenábamos todo aquello necesario para que la aplicación funcionara e interactuara con las bases de datos, con otras APIS o con cualquier recurso o servicio ajeno al contexto de esa aplicación.</a:t>
            </a:r>
          </a:p>
          <a:p>
            <a:endParaRPr lang="es-ES" sz="1200" b="0" i="0" u="none" strike="noStrike" kern="1200" dirty="0">
              <a:solidFill>
                <a:schemeClr val="tx1"/>
              </a:solidFill>
              <a:effectLst/>
              <a:latin typeface="+mn-lt"/>
              <a:ea typeface="+mn-ea"/>
              <a:cs typeface="+mn-cs"/>
            </a:endParaRPr>
          </a:p>
          <a:p>
            <a:r>
              <a:rPr lang="es-ES" sz="1200" b="0" i="0" u="none" strike="noStrike" kern="1200" dirty="0">
                <a:solidFill>
                  <a:schemeClr val="tx1"/>
                </a:solidFill>
                <a:effectLst/>
                <a:latin typeface="+mn-lt"/>
                <a:ea typeface="+mn-ea"/>
                <a:cs typeface="+mn-cs"/>
              </a:rPr>
              <a:t>El concepto en el que se basa este patrón es muy parecido, pero llevado a gran escala, al patrón </a:t>
            </a:r>
            <a:r>
              <a:rPr lang="es-ES" sz="1200" b="1" i="0" u="none" strike="noStrike" kern="1200" dirty="0">
                <a:solidFill>
                  <a:schemeClr val="tx1"/>
                </a:solidFill>
                <a:effectLst/>
                <a:latin typeface="+mn-lt"/>
                <a:ea typeface="+mn-ea"/>
                <a:cs typeface="+mn-cs"/>
                <a:hlinkClick r:id="rId3" tooltip="IOptions"/>
              </a:rPr>
              <a:t>IOptions</a:t>
            </a:r>
            <a:r>
              <a:rPr lang="es-ES" sz="1200" b="0" i="0" u="none" strike="noStrike" kern="1200" dirty="0">
                <a:solidFill>
                  <a:schemeClr val="tx1"/>
                </a:solidFill>
                <a:effectLst/>
                <a:latin typeface="+mn-lt"/>
                <a:ea typeface="+mn-ea"/>
                <a:cs typeface="+mn-cs"/>
              </a:rPr>
              <a:t> que explicamos anteriormente.</a:t>
            </a:r>
          </a:p>
          <a:p>
            <a:endParaRPr lang="es-ES" sz="1200" b="0" i="0" u="none" strike="noStrike" kern="1200" dirty="0">
              <a:solidFill>
                <a:schemeClr val="tx1"/>
              </a:solidFill>
              <a:effectLst/>
              <a:latin typeface="+mn-lt"/>
              <a:ea typeface="+mn-ea"/>
              <a:cs typeface="+mn-cs"/>
            </a:endParaRPr>
          </a:p>
          <a:p>
            <a:r>
              <a:rPr lang="es-ES" sz="1200" b="0" i="0" u="none" strike="noStrike" kern="1200" dirty="0">
                <a:solidFill>
                  <a:schemeClr val="tx1"/>
                </a:solidFill>
                <a:effectLst/>
                <a:latin typeface="+mn-lt"/>
                <a:ea typeface="+mn-ea"/>
                <a:cs typeface="+mn-cs"/>
              </a:rPr>
              <a:t>En este caso tendríamos una API que sirve las </a:t>
            </a:r>
            <a:r>
              <a:rPr lang="es-ES" sz="1200" b="0" i="0" u="none" strike="noStrike" kern="1200" dirty="0" err="1">
                <a:solidFill>
                  <a:schemeClr val="tx1"/>
                </a:solidFill>
                <a:effectLst/>
                <a:latin typeface="+mn-lt"/>
                <a:ea typeface="+mn-ea"/>
                <a:cs typeface="+mn-cs"/>
              </a:rPr>
              <a:t>settings</a:t>
            </a:r>
            <a:r>
              <a:rPr lang="es-ES" sz="1200" b="0" i="0" u="none" strike="noStrike" kern="1200" dirty="0">
                <a:solidFill>
                  <a:schemeClr val="tx1"/>
                </a:solidFill>
                <a:effectLst/>
                <a:latin typeface="+mn-lt"/>
                <a:ea typeface="+mn-ea"/>
                <a:cs typeface="+mn-cs"/>
              </a:rPr>
              <a:t> de configuración a nuestros servicios. De esta forma si tuviéramos que cambiar una cadena de conexión, no tendríamos que recorrernos todas las aplicaciones, substituir esta cadena y redesplegar.</a:t>
            </a:r>
          </a:p>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24</a:t>
            </a:fld>
            <a:endParaRPr lang="es-ES_tradnl"/>
          </a:p>
        </p:txBody>
      </p:sp>
    </p:spTree>
    <p:extLst>
      <p:ext uri="{BB962C8B-B14F-4D97-AF65-F5344CB8AC3E}">
        <p14:creationId xmlns:p14="http://schemas.microsoft.com/office/powerpoint/2010/main" val="554626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a:solidFill>
                  <a:schemeClr val="tx1"/>
                </a:solidFill>
                <a:effectLst/>
                <a:latin typeface="+mn-lt"/>
                <a:ea typeface="+mn-ea"/>
                <a:cs typeface="+mn-cs"/>
              </a:rPr>
              <a:t>Pipes and </a:t>
            </a:r>
            <a:r>
              <a:rPr lang="es-ES" sz="1200" b="0" i="0" u="none" strike="noStrike" kern="1200" dirty="0" err="1">
                <a:solidFill>
                  <a:schemeClr val="tx1"/>
                </a:solidFill>
                <a:effectLst/>
                <a:latin typeface="+mn-lt"/>
                <a:ea typeface="+mn-ea"/>
                <a:cs typeface="+mn-cs"/>
              </a:rPr>
              <a:t>filters</a:t>
            </a:r>
            <a:r>
              <a:rPr lang="es-ES" sz="1200" b="0" i="0" u="none" strike="noStrike" kern="1200" dirty="0">
                <a:solidFill>
                  <a:schemeClr val="tx1"/>
                </a:solidFill>
                <a:effectLst/>
                <a:latin typeface="+mn-lt"/>
                <a:ea typeface="+mn-ea"/>
                <a:cs typeface="+mn-cs"/>
              </a:rPr>
              <a:t> nos recomienda intentar llevar las operaciones de nuestra arquitectura a unidades atómicas, lo cual no permite, poder tener una mayor flexibilidad con estas unidades y mirando hacia la infraestructura nos da un mayor control sobre esta.</a:t>
            </a:r>
          </a:p>
          <a:p>
            <a:endParaRPr lang="es-ES" sz="1200" b="0" i="0" u="none" strike="noStrike" kern="1200" dirty="0">
              <a:solidFill>
                <a:schemeClr val="tx1"/>
              </a:solidFill>
              <a:effectLst/>
              <a:latin typeface="+mn-lt"/>
              <a:ea typeface="+mn-ea"/>
              <a:cs typeface="+mn-cs"/>
            </a:endParaRPr>
          </a:p>
          <a:p>
            <a:r>
              <a:rPr lang="es-ES" sz="1200" b="0" i="0" u="none" strike="noStrike" kern="1200" dirty="0">
                <a:solidFill>
                  <a:schemeClr val="tx1"/>
                </a:solidFill>
                <a:effectLst/>
                <a:latin typeface="+mn-lt"/>
                <a:ea typeface="+mn-ea"/>
                <a:cs typeface="+mn-cs"/>
              </a:rPr>
              <a:t>La idea es aplicar la </a:t>
            </a:r>
            <a:r>
              <a:rPr lang="es-ES" sz="1200" b="1" i="0" u="none" strike="noStrike" kern="1200" dirty="0">
                <a:solidFill>
                  <a:schemeClr val="tx1"/>
                </a:solidFill>
                <a:effectLst/>
                <a:latin typeface="+mn-lt"/>
                <a:ea typeface="+mn-ea"/>
                <a:cs typeface="+mn-cs"/>
                <a:hlinkClick r:id="rId3" tooltip="Solid"/>
              </a:rPr>
              <a:t>“S”</a:t>
            </a:r>
            <a:r>
              <a:rPr lang="es-ES" sz="1200" b="0" i="0" u="none" strike="noStrike" kern="1200" dirty="0">
                <a:solidFill>
                  <a:schemeClr val="tx1"/>
                </a:solidFill>
                <a:effectLst/>
                <a:latin typeface="+mn-lt"/>
                <a:ea typeface="+mn-ea"/>
                <a:cs typeface="+mn-cs"/>
              </a:rPr>
              <a:t> de </a:t>
            </a:r>
            <a:r>
              <a:rPr lang="es-ES" sz="1200" b="0" i="0" u="none" strike="noStrike" kern="1200" dirty="0" err="1">
                <a:solidFill>
                  <a:schemeClr val="tx1"/>
                </a:solidFill>
                <a:effectLst/>
                <a:latin typeface="+mn-lt"/>
                <a:ea typeface="+mn-ea"/>
                <a:cs typeface="+mn-cs"/>
              </a:rPr>
              <a:t>solid</a:t>
            </a:r>
            <a:r>
              <a:rPr lang="es-ES" sz="1200" b="0" i="0" u="none" strike="noStrike" kern="1200" dirty="0">
                <a:solidFill>
                  <a:schemeClr val="tx1"/>
                </a:solidFill>
                <a:effectLst/>
                <a:latin typeface="+mn-lt"/>
                <a:ea typeface="+mn-ea"/>
                <a:cs typeface="+mn-cs"/>
              </a:rPr>
              <a:t> (Single </a:t>
            </a:r>
            <a:r>
              <a:rPr lang="es-ES" sz="1200" b="0" i="0" u="none" strike="noStrike" kern="1200" dirty="0" err="1">
                <a:solidFill>
                  <a:schemeClr val="tx1"/>
                </a:solidFill>
                <a:effectLst/>
                <a:latin typeface="+mn-lt"/>
                <a:ea typeface="+mn-ea"/>
                <a:cs typeface="+mn-cs"/>
              </a:rPr>
              <a:t>Responsability</a:t>
            </a:r>
            <a:r>
              <a:rPr lang="es-ES" sz="1200" b="0" i="0" u="none" strike="noStrike" kern="1200" dirty="0">
                <a:solidFill>
                  <a:schemeClr val="tx1"/>
                </a:solidFill>
                <a:effectLst/>
                <a:latin typeface="+mn-lt"/>
                <a:ea typeface="+mn-ea"/>
                <a:cs typeface="+mn-cs"/>
              </a:rPr>
              <a:t>) pero a nuestra infraestructura.</a:t>
            </a:r>
          </a:p>
          <a:p>
            <a:br>
              <a:rPr lang="es-ES" dirty="0"/>
            </a:br>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25</a:t>
            </a:fld>
            <a:endParaRPr lang="es-ES_tradnl"/>
          </a:p>
        </p:txBody>
      </p:sp>
    </p:spTree>
    <p:extLst>
      <p:ext uri="{BB962C8B-B14F-4D97-AF65-F5344CB8AC3E}">
        <p14:creationId xmlns:p14="http://schemas.microsoft.com/office/powerpoint/2010/main" val="518128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a:solidFill>
                  <a:schemeClr val="tx1"/>
                </a:solidFill>
                <a:effectLst/>
                <a:latin typeface="+mn-lt"/>
                <a:ea typeface="+mn-ea"/>
                <a:cs typeface="+mn-cs"/>
              </a:rPr>
              <a:t>Lo que viene a decir es, teniendo una API que es consumida tanto por una aplicación móvil, cómo por una aplicación web deberíamos separar las llamadas que realiza la app móvil de las llamadas que realiza la aplicación web.</a:t>
            </a:r>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26</a:t>
            </a:fld>
            <a:endParaRPr lang="es-ES_tradnl"/>
          </a:p>
        </p:txBody>
      </p:sp>
    </p:spTree>
    <p:extLst>
      <p:ext uri="{BB962C8B-B14F-4D97-AF65-F5344CB8AC3E}">
        <p14:creationId xmlns:p14="http://schemas.microsoft.com/office/powerpoint/2010/main" val="3115327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a:solidFill>
                  <a:schemeClr val="tx1"/>
                </a:solidFill>
                <a:effectLst/>
                <a:latin typeface="+mn-lt"/>
                <a:ea typeface="+mn-ea"/>
                <a:cs typeface="+mn-cs"/>
              </a:rPr>
              <a:t>Anti-</a:t>
            </a:r>
            <a:r>
              <a:rPr lang="es-ES" sz="1200" b="0" i="0" u="none" strike="noStrike" kern="1200" dirty="0" err="1">
                <a:solidFill>
                  <a:schemeClr val="tx1"/>
                </a:solidFill>
                <a:effectLst/>
                <a:latin typeface="+mn-lt"/>
                <a:ea typeface="+mn-ea"/>
                <a:cs typeface="+mn-cs"/>
              </a:rPr>
              <a:t>Corruption</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Layer</a:t>
            </a:r>
            <a:r>
              <a:rPr lang="es-ES" sz="1200" b="0" i="0" u="none" strike="noStrike" kern="1200" dirty="0">
                <a:solidFill>
                  <a:schemeClr val="tx1"/>
                </a:solidFill>
                <a:effectLst/>
                <a:latin typeface="+mn-lt"/>
                <a:ea typeface="+mn-ea"/>
                <a:cs typeface="+mn-cs"/>
              </a:rPr>
              <a:t> nos recomienda crear una capa de aislamiento que permita a los clientes trabajar con sus modelos de negocio y desacoplar estos modelos en nuestra lógica de negocio. Los sistemas se comunican entre ellos mediante los contratos establecidos (interfaces), y anti-</a:t>
            </a:r>
            <a:r>
              <a:rPr lang="es-ES" sz="1200" b="0" i="0" u="none" strike="noStrike" kern="1200" dirty="0" err="1">
                <a:solidFill>
                  <a:schemeClr val="tx1"/>
                </a:solidFill>
                <a:effectLst/>
                <a:latin typeface="+mn-lt"/>
                <a:ea typeface="+mn-ea"/>
                <a:cs typeface="+mn-cs"/>
              </a:rPr>
              <a:t>corruption</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layer</a:t>
            </a:r>
            <a:r>
              <a:rPr lang="es-ES" sz="1200" b="0" i="0" u="none" strike="noStrike" kern="1200" dirty="0">
                <a:solidFill>
                  <a:schemeClr val="tx1"/>
                </a:solidFill>
                <a:effectLst/>
                <a:latin typeface="+mn-lt"/>
                <a:ea typeface="+mn-ea"/>
                <a:cs typeface="+mn-cs"/>
              </a:rPr>
              <a:t> lo que nos proporciona es una mínima o nula modificación en las aplicaciones conectadas entre los sistemas. Internamente, la capa se traduce en ambas direcciones según sea necesario entre los dos modelos.</a:t>
            </a:r>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27</a:t>
            </a:fld>
            <a:endParaRPr lang="es-ES_tradnl"/>
          </a:p>
        </p:txBody>
      </p:sp>
    </p:spTree>
    <p:extLst>
      <p:ext uri="{BB962C8B-B14F-4D97-AF65-F5344CB8AC3E}">
        <p14:creationId xmlns:p14="http://schemas.microsoft.com/office/powerpoint/2010/main" val="520468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a:solidFill>
                  <a:schemeClr val="tx1"/>
                </a:solidFill>
                <a:effectLst/>
                <a:latin typeface="+mn-lt"/>
                <a:ea typeface="+mn-ea"/>
                <a:cs typeface="+mn-cs"/>
              </a:rPr>
              <a:t>El patrón </a:t>
            </a:r>
            <a:r>
              <a:rPr lang="es-ES" sz="1200" b="0" i="0" u="none" strike="noStrike" kern="1200" dirty="0" err="1">
                <a:solidFill>
                  <a:schemeClr val="tx1"/>
                </a:solidFill>
                <a:effectLst/>
                <a:latin typeface="+mn-lt"/>
                <a:ea typeface="+mn-ea"/>
                <a:cs typeface="+mn-cs"/>
              </a:rPr>
              <a:t>Strangler</a:t>
            </a:r>
            <a:r>
              <a:rPr lang="es-ES" sz="1200" b="0" i="0" u="none" strike="noStrike" kern="1200" dirty="0">
                <a:solidFill>
                  <a:schemeClr val="tx1"/>
                </a:solidFill>
                <a:effectLst/>
                <a:latin typeface="+mn-lt"/>
                <a:ea typeface="+mn-ea"/>
                <a:cs typeface="+mn-cs"/>
              </a:rPr>
              <a:t> es un patrón que nos sirve para ir migrando servicios o aplicaciones que se nos quedan obsoletas hacia nuevas implementaciones. La metáfora del estrangulamiento, es que, en cada iteración vas “estrangulando” más y más la antigua aplicación hasta que ya no queda nada de lo antiguo y lo has migrado hacia la nueva implementación.</a:t>
            </a:r>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29</a:t>
            </a:fld>
            <a:endParaRPr lang="es-ES_tradnl"/>
          </a:p>
        </p:txBody>
      </p:sp>
    </p:spTree>
    <p:extLst>
      <p:ext uri="{BB962C8B-B14F-4D97-AF65-F5344CB8AC3E}">
        <p14:creationId xmlns:p14="http://schemas.microsoft.com/office/powerpoint/2010/main" val="1811206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a:solidFill>
                  <a:schemeClr val="tx1"/>
                </a:solidFill>
                <a:effectLst/>
                <a:latin typeface="+mn-lt"/>
                <a:ea typeface="+mn-ea"/>
                <a:cs typeface="+mn-cs"/>
              </a:rPr>
              <a:t> El patrón </a:t>
            </a:r>
            <a:r>
              <a:rPr lang="es-ES" sz="1200" b="0" i="0" u="none" strike="noStrike" kern="1200" dirty="0" err="1">
                <a:solidFill>
                  <a:schemeClr val="tx1"/>
                </a:solidFill>
                <a:effectLst/>
                <a:latin typeface="+mn-lt"/>
                <a:ea typeface="+mn-ea"/>
                <a:cs typeface="+mn-cs"/>
              </a:rPr>
              <a:t>Ambassador</a:t>
            </a:r>
            <a:r>
              <a:rPr lang="es-ES" sz="1200" b="0" i="0" u="none" strike="noStrike" kern="1200" dirty="0">
                <a:solidFill>
                  <a:schemeClr val="tx1"/>
                </a:solidFill>
                <a:effectLst/>
                <a:latin typeface="+mn-lt"/>
                <a:ea typeface="+mn-ea"/>
                <a:cs typeface="+mn-cs"/>
              </a:rPr>
              <a:t> nos sirve para colocar antes de otros servicios un “proxy” que nos de más control de comunicaciones sobre estas aplicaciones de terceros, pudiendo aplicar muchos de los patrones que estamos </a:t>
            </a:r>
            <a:r>
              <a:rPr lang="es-ES" sz="1200" b="0" i="0" u="none" strike="noStrike" kern="1200">
                <a:solidFill>
                  <a:schemeClr val="tx1"/>
                </a:solidFill>
                <a:effectLst/>
                <a:latin typeface="+mn-lt"/>
                <a:ea typeface="+mn-ea"/>
                <a:cs typeface="+mn-cs"/>
              </a:rPr>
              <a:t>aprendiendo.</a:t>
            </a:r>
          </a:p>
          <a:p>
            <a:endParaRPr lang="es-ES" sz="1200" b="0" i="0" u="none" strike="noStrike" kern="1200" dirty="0">
              <a:solidFill>
                <a:schemeClr val="tx1"/>
              </a:solidFill>
              <a:effectLst/>
              <a:latin typeface="+mn-lt"/>
              <a:ea typeface="+mn-ea"/>
              <a:cs typeface="+mn-cs"/>
            </a:endParaRPr>
          </a:p>
          <a:p>
            <a:r>
              <a:rPr lang="es-ES" sz="1200" b="0" i="0" u="none" strike="noStrike" kern="1200" dirty="0">
                <a:solidFill>
                  <a:schemeClr val="tx1"/>
                </a:solidFill>
                <a:effectLst/>
                <a:latin typeface="+mn-lt"/>
                <a:ea typeface="+mn-ea"/>
                <a:cs typeface="+mn-cs"/>
              </a:rPr>
              <a:t>Pongamos el caso, tenemos un servicio que nos devuelve las facturas de un usuario. Sin embargo, este servicio se codificó junto a las tablas de Moisés. Cada vez que abrimos ese código, en el caso de tenerlo, pensamos que lo mejor es rehacerlo porque no hay por donde meterle mano. Sin embargo, funciona tan bien que seguimos la regla “no sé cómo lo hace, pero funciona, ni lo mires”. Sin embargo, necesitamos aplicar los patrones de valet </a:t>
            </a:r>
            <a:r>
              <a:rPr lang="es-ES" sz="1200" b="0" i="0" u="none" strike="noStrike" kern="1200" dirty="0" err="1">
                <a:solidFill>
                  <a:schemeClr val="tx1"/>
                </a:solidFill>
                <a:effectLst/>
                <a:latin typeface="+mn-lt"/>
                <a:ea typeface="+mn-ea"/>
                <a:cs typeface="+mn-cs"/>
              </a:rPr>
              <a:t>key</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throttling</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circuit</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breaker</a:t>
            </a:r>
            <a:r>
              <a:rPr lang="es-ES" sz="1200" b="0" i="0" u="none" strike="noStrike" kern="1200" dirty="0">
                <a:solidFill>
                  <a:schemeClr val="tx1"/>
                </a:solidFill>
                <a:effectLst/>
                <a:latin typeface="+mn-lt"/>
                <a:ea typeface="+mn-ea"/>
                <a:cs typeface="+mn-cs"/>
              </a:rPr>
              <a:t> y alguno más para adaptarnos a nuestra infraestructura.</a:t>
            </a:r>
          </a:p>
          <a:p>
            <a:endParaRPr lang="es-ES" sz="1200" b="0" i="0" u="none" strike="noStrike" kern="1200" dirty="0">
              <a:solidFill>
                <a:schemeClr val="tx1"/>
              </a:solidFill>
              <a:effectLst/>
              <a:latin typeface="+mn-lt"/>
              <a:ea typeface="+mn-ea"/>
              <a:cs typeface="+mn-cs"/>
            </a:endParaRPr>
          </a:p>
          <a:p>
            <a:r>
              <a:rPr lang="es-ES" sz="1200" b="0" i="0" u="none" strike="noStrike" kern="1200" dirty="0">
                <a:solidFill>
                  <a:schemeClr val="tx1"/>
                </a:solidFill>
                <a:effectLst/>
                <a:latin typeface="+mn-lt"/>
                <a:ea typeface="+mn-ea"/>
                <a:cs typeface="+mn-cs"/>
              </a:rPr>
              <a:t>En este momento, entraría en juego nuestro patrón </a:t>
            </a:r>
            <a:r>
              <a:rPr lang="es-ES" sz="1200" b="0" i="0" u="none" strike="noStrike" kern="1200" dirty="0" err="1">
                <a:solidFill>
                  <a:schemeClr val="tx1"/>
                </a:solidFill>
                <a:effectLst/>
                <a:latin typeface="+mn-lt"/>
                <a:ea typeface="+mn-ea"/>
                <a:cs typeface="+mn-cs"/>
              </a:rPr>
              <a:t>Ambassador</a:t>
            </a:r>
            <a:r>
              <a:rPr lang="es-ES" sz="1200" b="0" i="0" u="none" strike="noStrike" kern="1200" dirty="0">
                <a:solidFill>
                  <a:schemeClr val="tx1"/>
                </a:solidFill>
                <a:effectLst/>
                <a:latin typeface="+mn-lt"/>
                <a:ea typeface="+mn-ea"/>
                <a:cs typeface="+mn-cs"/>
              </a:rPr>
              <a:t>, donde colocaríamos un servicio Proxy/Middleware entre el servicio de facturas y nuestras aplicaciones, donde, este middleware tendría aplicadas todas estas soluciones que presentábamos.</a:t>
            </a:r>
          </a:p>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30</a:t>
            </a:fld>
            <a:endParaRPr lang="es-ES_tradnl"/>
          </a:p>
        </p:txBody>
      </p:sp>
    </p:spTree>
    <p:extLst>
      <p:ext uri="{BB962C8B-B14F-4D97-AF65-F5344CB8AC3E}">
        <p14:creationId xmlns:p14="http://schemas.microsoft.com/office/powerpoint/2010/main" val="3836626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err="1">
                <a:solidFill>
                  <a:schemeClr val="tx1"/>
                </a:solidFill>
                <a:effectLst/>
                <a:latin typeface="+mn-lt"/>
                <a:ea typeface="+mn-ea"/>
                <a:cs typeface="+mn-cs"/>
              </a:rPr>
              <a:t>Patrones</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Disponibilidad</a:t>
            </a:r>
            <a:r>
              <a:rPr lang="en-US" sz="1200" b="0" i="0"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3" tooltip="Health EndPoint Monitoring"/>
              </a:rPr>
              <a:t>Health </a:t>
            </a:r>
            <a:r>
              <a:rPr lang="en-US" sz="1200" b="1" i="0" u="none" strike="noStrike" kern="1200" dirty="0" err="1">
                <a:solidFill>
                  <a:schemeClr val="tx1"/>
                </a:solidFill>
                <a:effectLst/>
                <a:latin typeface="+mn-lt"/>
                <a:ea typeface="+mn-ea"/>
                <a:cs typeface="+mn-cs"/>
                <a:hlinkClick r:id="rId3" tooltip="Health EndPoint Monitoring"/>
              </a:rPr>
              <a:t>EndPoint</a:t>
            </a:r>
            <a:r>
              <a:rPr lang="en-US" sz="1200" b="1" i="0" u="none" strike="noStrike" kern="1200" dirty="0">
                <a:solidFill>
                  <a:schemeClr val="tx1"/>
                </a:solidFill>
                <a:effectLst/>
                <a:latin typeface="+mn-lt"/>
                <a:ea typeface="+mn-ea"/>
                <a:cs typeface="+mn-cs"/>
                <a:hlinkClick r:id="rId3" tooltip="Health EndPoint Monitoring"/>
              </a:rPr>
              <a:t> Monitoring</a:t>
            </a:r>
            <a:r>
              <a:rPr lang="en-US" sz="1200" b="1"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4" tooltip="Queue-Based Load Leveling"/>
              </a:rPr>
              <a:t>Queue-Based Load Leveling</a:t>
            </a:r>
            <a:r>
              <a:rPr lang="en-US" sz="1200" b="1"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5" tooltip="Throttling"/>
              </a:rPr>
              <a:t>Throttling</a:t>
            </a:r>
            <a:br>
              <a:rPr lang="en-US" dirty="0"/>
            </a:br>
            <a:r>
              <a:rPr lang="es-ES" sz="1200" b="0" i="0" kern="1200" dirty="0">
                <a:solidFill>
                  <a:schemeClr val="tx1"/>
                </a:solidFill>
                <a:effectLst/>
                <a:latin typeface="+mn-lt"/>
                <a:ea typeface="+mn-ea"/>
                <a:cs typeface="+mn-cs"/>
              </a:rPr>
              <a:t>Patrones de Administración de datos </a:t>
            </a:r>
            <a:r>
              <a:rPr lang="es-ES" sz="1200" b="1" i="0" u="none" strike="noStrike" kern="1200" dirty="0">
                <a:solidFill>
                  <a:schemeClr val="tx1"/>
                </a:solidFill>
                <a:effectLst/>
                <a:latin typeface="+mn-lt"/>
                <a:ea typeface="+mn-ea"/>
                <a:cs typeface="+mn-cs"/>
                <a:hlinkClick r:id="rId6" tooltip="Cache Aside"/>
              </a:rPr>
              <a:t>Cache </a:t>
            </a:r>
            <a:r>
              <a:rPr lang="es-ES" sz="1200" b="1" i="0" u="none" strike="noStrike" kern="1200" dirty="0" err="1">
                <a:solidFill>
                  <a:schemeClr val="tx1"/>
                </a:solidFill>
                <a:effectLst/>
                <a:latin typeface="+mn-lt"/>
                <a:ea typeface="+mn-ea"/>
                <a:cs typeface="+mn-cs"/>
                <a:hlinkClick r:id="rId6" tooltip="Cache Aside"/>
              </a:rPr>
              <a:t>Aside</a:t>
            </a:r>
            <a:r>
              <a:rPr lang="es-ES" sz="1200" b="1" i="0" u="none" strike="noStrike" kern="1200" dirty="0">
                <a:solidFill>
                  <a:schemeClr val="tx1"/>
                </a:solidFill>
                <a:effectLst/>
                <a:latin typeface="+mn-lt"/>
                <a:ea typeface="+mn-ea"/>
                <a:cs typeface="+mn-cs"/>
              </a:rPr>
              <a:t> </a:t>
            </a:r>
            <a:r>
              <a:rPr lang="es-ES" sz="1200" b="1" i="0" u="none" strike="noStrike" kern="1200" dirty="0">
                <a:solidFill>
                  <a:schemeClr val="tx1"/>
                </a:solidFill>
                <a:effectLst/>
                <a:latin typeface="+mn-lt"/>
                <a:ea typeface="+mn-ea"/>
                <a:cs typeface="+mn-cs"/>
                <a:hlinkClick r:id="rId7" tooltip="CQRS"/>
              </a:rPr>
              <a:t>CQRS</a:t>
            </a:r>
            <a:r>
              <a:rPr lang="es-ES" sz="1200" b="1" i="0" u="none" strike="noStrike" kern="1200" dirty="0">
                <a:solidFill>
                  <a:schemeClr val="tx1"/>
                </a:solidFill>
                <a:effectLst/>
                <a:latin typeface="+mn-lt"/>
                <a:ea typeface="+mn-ea"/>
                <a:cs typeface="+mn-cs"/>
              </a:rPr>
              <a:t> </a:t>
            </a:r>
            <a:r>
              <a:rPr lang="es-ES" sz="1200" b="1" i="0" u="none" strike="noStrike" kern="1200" dirty="0" err="1">
                <a:solidFill>
                  <a:schemeClr val="tx1"/>
                </a:solidFill>
                <a:effectLst/>
                <a:latin typeface="+mn-lt"/>
                <a:ea typeface="+mn-ea"/>
                <a:cs typeface="+mn-cs"/>
                <a:hlinkClick r:id="rId8" tooltip="Event Sourcing"/>
              </a:rPr>
              <a:t>Event</a:t>
            </a:r>
            <a:r>
              <a:rPr lang="es-ES" sz="1200" b="1" i="0" u="none" strike="noStrike" kern="1200" dirty="0">
                <a:solidFill>
                  <a:schemeClr val="tx1"/>
                </a:solidFill>
                <a:effectLst/>
                <a:latin typeface="+mn-lt"/>
                <a:ea typeface="+mn-ea"/>
                <a:cs typeface="+mn-cs"/>
                <a:hlinkClick r:id="rId8" tooltip="Event Sourcing"/>
              </a:rPr>
              <a:t> </a:t>
            </a:r>
            <a:r>
              <a:rPr lang="es-ES" sz="1200" b="1" i="0" u="none" strike="noStrike" kern="1200" dirty="0" err="1">
                <a:solidFill>
                  <a:schemeClr val="tx1"/>
                </a:solidFill>
                <a:effectLst/>
                <a:latin typeface="+mn-lt"/>
                <a:ea typeface="+mn-ea"/>
                <a:cs typeface="+mn-cs"/>
                <a:hlinkClick r:id="rId8" tooltip="Event Sourcing"/>
              </a:rPr>
              <a:t>Sourcing</a:t>
            </a:r>
            <a:r>
              <a:rPr lang="es-ES" sz="1200" b="1" i="0" u="none" strike="noStrike" kern="1200" dirty="0">
                <a:solidFill>
                  <a:schemeClr val="tx1"/>
                </a:solidFill>
                <a:effectLst/>
                <a:latin typeface="+mn-lt"/>
                <a:ea typeface="+mn-ea"/>
                <a:cs typeface="+mn-cs"/>
              </a:rPr>
              <a:t> </a:t>
            </a:r>
            <a:r>
              <a:rPr lang="es-ES" sz="1200" b="1" i="0" u="none" strike="noStrike" kern="1200" dirty="0" err="1">
                <a:solidFill>
                  <a:schemeClr val="tx1"/>
                </a:solidFill>
                <a:effectLst/>
                <a:latin typeface="+mn-lt"/>
                <a:ea typeface="+mn-ea"/>
                <a:cs typeface="+mn-cs"/>
                <a:hlinkClick r:id="rId9" tooltip="Index Table"/>
              </a:rPr>
              <a:t>Index</a:t>
            </a:r>
            <a:r>
              <a:rPr lang="es-ES" sz="1200" b="1" i="0" u="none" strike="noStrike" kern="1200" dirty="0">
                <a:solidFill>
                  <a:schemeClr val="tx1"/>
                </a:solidFill>
                <a:effectLst/>
                <a:latin typeface="+mn-lt"/>
                <a:ea typeface="+mn-ea"/>
                <a:cs typeface="+mn-cs"/>
                <a:hlinkClick r:id="rId9" tooltip="Index Table"/>
              </a:rPr>
              <a:t> Table</a:t>
            </a:r>
            <a:endParaRPr lang="es-ES" dirty="0"/>
          </a:p>
          <a:p>
            <a:r>
              <a:rPr lang="es-ES" sz="1200" b="0" i="0" kern="1200" dirty="0">
                <a:solidFill>
                  <a:schemeClr val="tx1"/>
                </a:solidFill>
                <a:effectLst/>
                <a:latin typeface="+mn-lt"/>
                <a:ea typeface="+mn-ea"/>
                <a:cs typeface="+mn-cs"/>
              </a:rPr>
              <a:t>Patrones de Diseño e implementación </a:t>
            </a:r>
            <a:r>
              <a:rPr lang="es-ES" sz="1200" b="1" i="0" u="none" strike="noStrike" kern="1200" dirty="0" err="1">
                <a:solidFill>
                  <a:schemeClr val="tx1"/>
                </a:solidFill>
                <a:effectLst/>
                <a:latin typeface="+mn-lt"/>
                <a:ea typeface="+mn-ea"/>
                <a:cs typeface="+mn-cs"/>
                <a:hlinkClick r:id="rId10" tooltip="Ambassador"/>
              </a:rPr>
              <a:t>Ambassador</a:t>
            </a:r>
            <a:r>
              <a:rPr lang="es-ES" sz="1200" b="1" i="0" u="none" strike="noStrike" kern="1200" dirty="0">
                <a:solidFill>
                  <a:schemeClr val="tx1"/>
                </a:solidFill>
                <a:effectLst/>
                <a:latin typeface="+mn-lt"/>
                <a:ea typeface="+mn-ea"/>
                <a:cs typeface="+mn-cs"/>
              </a:rPr>
              <a:t> </a:t>
            </a:r>
            <a:r>
              <a:rPr lang="es-ES" sz="1200" b="1" i="0" u="none" strike="noStrike" kern="1200" dirty="0">
                <a:solidFill>
                  <a:schemeClr val="tx1"/>
                </a:solidFill>
                <a:effectLst/>
                <a:latin typeface="+mn-lt"/>
                <a:ea typeface="+mn-ea"/>
                <a:cs typeface="+mn-cs"/>
                <a:hlinkClick r:id="rId11" tooltip="Anti-Corruption Layer]"/>
              </a:rPr>
              <a:t>Anti-</a:t>
            </a:r>
            <a:r>
              <a:rPr lang="es-ES" sz="1200" b="1" i="0" u="none" strike="noStrike" kern="1200" dirty="0" err="1">
                <a:solidFill>
                  <a:schemeClr val="tx1"/>
                </a:solidFill>
                <a:effectLst/>
                <a:latin typeface="+mn-lt"/>
                <a:ea typeface="+mn-ea"/>
                <a:cs typeface="+mn-cs"/>
                <a:hlinkClick r:id="rId11" tooltip="Anti-Corruption Layer]"/>
              </a:rPr>
              <a:t>Corruption</a:t>
            </a:r>
            <a:r>
              <a:rPr lang="es-ES" sz="1200" b="1" i="0" u="none" strike="noStrike" kern="1200" dirty="0">
                <a:solidFill>
                  <a:schemeClr val="tx1"/>
                </a:solidFill>
                <a:effectLst/>
                <a:latin typeface="+mn-lt"/>
                <a:ea typeface="+mn-ea"/>
                <a:cs typeface="+mn-cs"/>
                <a:hlinkClick r:id="rId11" tooltip="Anti-Corruption Layer]"/>
              </a:rPr>
              <a:t> </a:t>
            </a:r>
            <a:r>
              <a:rPr lang="es-ES" sz="1200" b="1" i="0" u="none" strike="noStrike" kern="1200" dirty="0" err="1">
                <a:solidFill>
                  <a:schemeClr val="tx1"/>
                </a:solidFill>
                <a:effectLst/>
                <a:latin typeface="+mn-lt"/>
                <a:ea typeface="+mn-ea"/>
                <a:cs typeface="+mn-cs"/>
                <a:hlinkClick r:id="rId11" tooltip="Anti-Corruption Layer]"/>
              </a:rPr>
              <a:t>Layer</a:t>
            </a:r>
            <a:r>
              <a:rPr lang="es-ES" sz="1200" b="1" i="0" u="none" strike="noStrike" kern="1200" dirty="0">
                <a:solidFill>
                  <a:schemeClr val="tx1"/>
                </a:solidFill>
                <a:effectLst/>
                <a:latin typeface="+mn-lt"/>
                <a:ea typeface="+mn-ea"/>
                <a:cs typeface="+mn-cs"/>
              </a:rPr>
              <a:t> </a:t>
            </a:r>
            <a:r>
              <a:rPr lang="es-ES" sz="1200" b="1" i="0" u="none" strike="noStrike" kern="1200" dirty="0" err="1">
                <a:solidFill>
                  <a:schemeClr val="tx1"/>
                </a:solidFill>
                <a:effectLst/>
                <a:latin typeface="+mn-lt"/>
                <a:ea typeface="+mn-ea"/>
                <a:cs typeface="+mn-cs"/>
                <a:hlinkClick r:id="rId12" tooltip="Backends for Frontends"/>
              </a:rPr>
              <a:t>Backends</a:t>
            </a:r>
            <a:r>
              <a:rPr lang="es-ES" sz="1200" b="1" i="0" u="none" strike="noStrike" kern="1200" dirty="0">
                <a:solidFill>
                  <a:schemeClr val="tx1"/>
                </a:solidFill>
                <a:effectLst/>
                <a:latin typeface="+mn-lt"/>
                <a:ea typeface="+mn-ea"/>
                <a:cs typeface="+mn-cs"/>
                <a:hlinkClick r:id="rId12" tooltip="Backends for Frontends"/>
              </a:rPr>
              <a:t> </a:t>
            </a:r>
            <a:r>
              <a:rPr lang="es-ES" sz="1200" b="1" i="0" u="none" strike="noStrike" kern="1200" dirty="0" err="1">
                <a:solidFill>
                  <a:schemeClr val="tx1"/>
                </a:solidFill>
                <a:effectLst/>
                <a:latin typeface="+mn-lt"/>
                <a:ea typeface="+mn-ea"/>
                <a:cs typeface="+mn-cs"/>
                <a:hlinkClick r:id="rId12" tooltip="Backends for Frontends"/>
              </a:rPr>
              <a:t>for</a:t>
            </a:r>
            <a:r>
              <a:rPr lang="es-ES" sz="1200" b="1" i="0" u="none" strike="noStrike" kern="1200" dirty="0">
                <a:solidFill>
                  <a:schemeClr val="tx1"/>
                </a:solidFill>
                <a:effectLst/>
                <a:latin typeface="+mn-lt"/>
                <a:ea typeface="+mn-ea"/>
                <a:cs typeface="+mn-cs"/>
                <a:hlinkClick r:id="rId12" tooltip="Backends for Frontends"/>
              </a:rPr>
              <a:t> </a:t>
            </a:r>
            <a:r>
              <a:rPr lang="es-ES" sz="1200" b="1" i="0" u="none" strike="noStrike" kern="1200" dirty="0" err="1">
                <a:solidFill>
                  <a:schemeClr val="tx1"/>
                </a:solidFill>
                <a:effectLst/>
                <a:latin typeface="+mn-lt"/>
                <a:ea typeface="+mn-ea"/>
                <a:cs typeface="+mn-cs"/>
                <a:hlinkClick r:id="rId12" tooltip="Backends for Frontends"/>
              </a:rPr>
              <a:t>Frontends</a:t>
            </a:r>
            <a:endParaRPr lang="es-ES" dirty="0"/>
          </a:p>
          <a:p>
            <a:r>
              <a:rPr lang="es-ES" sz="1200" b="0" i="0" kern="1200" dirty="0">
                <a:solidFill>
                  <a:schemeClr val="tx1"/>
                </a:solidFill>
                <a:effectLst/>
                <a:latin typeface="+mn-lt"/>
                <a:ea typeface="+mn-ea"/>
                <a:cs typeface="+mn-cs"/>
              </a:rPr>
              <a:t>Patrones de Mensajería </a:t>
            </a:r>
            <a:r>
              <a:rPr lang="es-ES" sz="1200" b="1" i="0" u="none" strike="noStrike" kern="1200" dirty="0" err="1">
                <a:solidFill>
                  <a:schemeClr val="tx1"/>
                </a:solidFill>
                <a:effectLst/>
                <a:latin typeface="+mn-lt"/>
                <a:ea typeface="+mn-ea"/>
                <a:cs typeface="+mn-cs"/>
                <a:hlinkClick r:id="rId13" tooltip="Claim-Check"/>
              </a:rPr>
              <a:t>Claim-Check</a:t>
            </a:r>
            <a:r>
              <a:rPr lang="es-ES" sz="1200" b="1" i="0" u="none" strike="noStrike"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Competing</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Consumers</a:t>
            </a:r>
            <a:r>
              <a:rPr lang="es-ES" sz="1200" b="0" i="0" kern="1200" dirty="0">
                <a:solidFill>
                  <a:schemeClr val="tx1"/>
                </a:solidFill>
                <a:effectLst/>
                <a:latin typeface="+mn-lt"/>
                <a:ea typeface="+mn-ea"/>
                <a:cs typeface="+mn-cs"/>
              </a:rPr>
              <a:t> </a:t>
            </a:r>
            <a:r>
              <a:rPr lang="es-ES" sz="1200" b="1" i="0" u="none" strike="noStrike" kern="1200" dirty="0">
                <a:solidFill>
                  <a:schemeClr val="tx1"/>
                </a:solidFill>
                <a:effectLst/>
                <a:latin typeface="+mn-lt"/>
                <a:ea typeface="+mn-ea"/>
                <a:cs typeface="+mn-cs"/>
                <a:hlinkClick r:id="rId14" tooltip="Pipes and Filters"/>
              </a:rPr>
              <a:t>Pipes and </a:t>
            </a:r>
            <a:r>
              <a:rPr lang="es-ES" sz="1200" b="1" i="0" u="none" strike="noStrike" kern="1200" dirty="0" err="1">
                <a:solidFill>
                  <a:schemeClr val="tx1"/>
                </a:solidFill>
                <a:effectLst/>
                <a:latin typeface="+mn-lt"/>
                <a:ea typeface="+mn-ea"/>
                <a:cs typeface="+mn-cs"/>
                <a:hlinkClick r:id="rId14" tooltip="Pipes and Filters"/>
              </a:rPr>
              <a:t>Filters</a:t>
            </a:r>
            <a:endParaRPr lang="es-ES" sz="1200" b="1" i="0" u="none" strike="noStrike"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Patrones de Administración y supervisión </a:t>
            </a:r>
            <a:r>
              <a:rPr lang="es-ES" sz="1200" b="1" i="0" u="none" strike="noStrike" kern="1200" dirty="0">
                <a:solidFill>
                  <a:schemeClr val="tx1"/>
                </a:solidFill>
                <a:effectLst/>
                <a:latin typeface="+mn-lt"/>
                <a:ea typeface="+mn-ea"/>
                <a:cs typeface="+mn-cs"/>
                <a:hlinkClick r:id="rId11" tooltip="Anti-Corruption Layer]"/>
              </a:rPr>
              <a:t>Anti-</a:t>
            </a:r>
            <a:r>
              <a:rPr lang="es-ES" sz="1200" b="1" i="0" u="none" strike="noStrike" kern="1200" dirty="0" err="1">
                <a:solidFill>
                  <a:schemeClr val="tx1"/>
                </a:solidFill>
                <a:effectLst/>
                <a:latin typeface="+mn-lt"/>
                <a:ea typeface="+mn-ea"/>
                <a:cs typeface="+mn-cs"/>
                <a:hlinkClick r:id="rId11" tooltip="Anti-Corruption Layer]"/>
              </a:rPr>
              <a:t>Corruption</a:t>
            </a:r>
            <a:r>
              <a:rPr lang="es-ES" sz="1200" b="1" i="0" u="none" strike="noStrike" kern="1200" dirty="0">
                <a:solidFill>
                  <a:schemeClr val="tx1"/>
                </a:solidFill>
                <a:effectLst/>
                <a:latin typeface="+mn-lt"/>
                <a:ea typeface="+mn-ea"/>
                <a:cs typeface="+mn-cs"/>
                <a:hlinkClick r:id="rId11" tooltip="Anti-Corruption Layer]"/>
              </a:rPr>
              <a:t> </a:t>
            </a:r>
            <a:r>
              <a:rPr lang="es-ES" sz="1200" b="1" i="0" u="none" strike="noStrike" kern="1200" dirty="0" err="1">
                <a:solidFill>
                  <a:schemeClr val="tx1"/>
                </a:solidFill>
                <a:effectLst/>
                <a:latin typeface="+mn-lt"/>
                <a:ea typeface="+mn-ea"/>
                <a:cs typeface="+mn-cs"/>
                <a:hlinkClick r:id="rId11" tooltip="Anti-Corruption Layer]"/>
              </a:rPr>
              <a:t>Layer</a:t>
            </a:r>
            <a:r>
              <a:rPr lang="es-ES" sz="1200" b="0" i="0" u="none" strike="noStrike"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External</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Configuration</a:t>
            </a:r>
            <a:r>
              <a:rPr lang="es-ES" sz="1200" b="0" i="0" kern="1200" dirty="0">
                <a:solidFill>
                  <a:schemeClr val="tx1"/>
                </a:solidFill>
                <a:effectLst/>
                <a:latin typeface="+mn-lt"/>
                <a:ea typeface="+mn-ea"/>
                <a:cs typeface="+mn-cs"/>
              </a:rPr>
              <a:t> Store</a:t>
            </a:r>
          </a:p>
          <a:p>
            <a:r>
              <a:rPr lang="es-ES" sz="1200" b="0" i="0" kern="1200" dirty="0">
                <a:solidFill>
                  <a:schemeClr val="tx1"/>
                </a:solidFill>
                <a:effectLst/>
                <a:latin typeface="+mn-lt"/>
                <a:ea typeface="+mn-ea"/>
                <a:cs typeface="+mn-cs"/>
              </a:rPr>
              <a:t>Patrones de Seguridad </a:t>
            </a:r>
            <a:r>
              <a:rPr lang="es-ES" sz="1200" b="0" i="0" kern="1200" dirty="0" err="1">
                <a:solidFill>
                  <a:schemeClr val="tx1"/>
                </a:solidFill>
                <a:effectLst/>
                <a:latin typeface="+mn-lt"/>
                <a:ea typeface="+mn-ea"/>
                <a:cs typeface="+mn-cs"/>
              </a:rPr>
              <a:t>Federated</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Identity</a:t>
            </a:r>
            <a:r>
              <a:rPr lang="es-ES" sz="1200" b="0" i="0" kern="1200" dirty="0">
                <a:solidFill>
                  <a:schemeClr val="tx1"/>
                </a:solidFill>
                <a:effectLst/>
                <a:latin typeface="+mn-lt"/>
                <a:ea typeface="+mn-ea"/>
                <a:cs typeface="+mn-cs"/>
              </a:rPr>
              <a:t> Gatekeeper </a:t>
            </a:r>
            <a:r>
              <a:rPr lang="es-ES" sz="1200" b="1" i="0" u="none" strike="noStrike" kern="1200" dirty="0">
                <a:solidFill>
                  <a:schemeClr val="tx1"/>
                </a:solidFill>
                <a:effectLst/>
                <a:latin typeface="+mn-lt"/>
                <a:ea typeface="+mn-ea"/>
                <a:cs typeface="+mn-cs"/>
                <a:hlinkClick r:id="rId15" tooltip="Valet Key"/>
              </a:rPr>
              <a:t>Valet Key</a:t>
            </a:r>
            <a:endParaRPr lang="es-ES" sz="1200" b="0" i="0" u="none" strike="noStrike"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Patrones de Resistencia </a:t>
            </a:r>
            <a:r>
              <a:rPr lang="es-ES" sz="1200" b="0" i="0" kern="1200" dirty="0" err="1">
                <a:solidFill>
                  <a:schemeClr val="tx1"/>
                </a:solidFill>
                <a:effectLst/>
                <a:latin typeface="+mn-lt"/>
                <a:ea typeface="+mn-ea"/>
                <a:cs typeface="+mn-cs"/>
              </a:rPr>
              <a:t>Bulkhead</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Circuit</a:t>
            </a:r>
            <a:r>
              <a:rPr lang="es-ES" sz="1200" b="0" i="0" kern="1200" dirty="0">
                <a:solidFill>
                  <a:schemeClr val="tx1"/>
                </a:solidFill>
                <a:effectLst/>
                <a:latin typeface="+mn-lt"/>
                <a:ea typeface="+mn-ea"/>
                <a:cs typeface="+mn-cs"/>
              </a:rPr>
              <a:t> Breaker </a:t>
            </a:r>
            <a:r>
              <a:rPr lang="es-ES" sz="1200" b="0" i="0" kern="1200" dirty="0" err="1">
                <a:solidFill>
                  <a:schemeClr val="tx1"/>
                </a:solidFill>
                <a:effectLst/>
                <a:latin typeface="+mn-lt"/>
                <a:ea typeface="+mn-ea"/>
                <a:cs typeface="+mn-cs"/>
              </a:rPr>
              <a:t>Compensating</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Transaction</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Patrones de Rendimiento y escalabilidad </a:t>
            </a:r>
            <a:r>
              <a:rPr lang="es-ES" sz="1200" b="1" i="0" u="none" strike="noStrike" kern="1200" dirty="0" err="1">
                <a:solidFill>
                  <a:schemeClr val="tx1"/>
                </a:solidFill>
                <a:effectLst/>
                <a:latin typeface="+mn-lt"/>
                <a:ea typeface="+mn-ea"/>
                <a:cs typeface="+mn-cs"/>
                <a:hlinkClick r:id="rId8" tooltip="Event Sourcing"/>
              </a:rPr>
              <a:t>Event</a:t>
            </a:r>
            <a:r>
              <a:rPr lang="es-ES" sz="1200" b="1" i="0" u="none" strike="noStrike" kern="1200" dirty="0">
                <a:solidFill>
                  <a:schemeClr val="tx1"/>
                </a:solidFill>
                <a:effectLst/>
                <a:latin typeface="+mn-lt"/>
                <a:ea typeface="+mn-ea"/>
                <a:cs typeface="+mn-cs"/>
                <a:hlinkClick r:id="rId8" tooltip="Event Sourcing"/>
              </a:rPr>
              <a:t> </a:t>
            </a:r>
            <a:r>
              <a:rPr lang="es-ES" sz="1200" b="1" i="0" u="none" strike="noStrike" kern="1200" dirty="0" err="1">
                <a:solidFill>
                  <a:schemeClr val="tx1"/>
                </a:solidFill>
                <a:effectLst/>
                <a:latin typeface="+mn-lt"/>
                <a:ea typeface="+mn-ea"/>
                <a:cs typeface="+mn-cs"/>
                <a:hlinkClick r:id="rId8" tooltip="Event Sourcing"/>
              </a:rPr>
              <a:t>Sourcing</a:t>
            </a:r>
            <a:r>
              <a:rPr lang="es-ES" sz="1200" b="0" i="0" u="none" strike="noStrike" kern="1200" dirty="0">
                <a:solidFill>
                  <a:schemeClr val="tx1"/>
                </a:solidFill>
                <a:effectLst/>
                <a:latin typeface="+mn-lt"/>
                <a:ea typeface="+mn-ea"/>
                <a:cs typeface="+mn-cs"/>
              </a:rPr>
              <a:t> </a:t>
            </a:r>
            <a:r>
              <a:rPr lang="es-ES" sz="1200" b="1" i="0" u="none" strike="noStrike" kern="1200" dirty="0" err="1">
                <a:solidFill>
                  <a:schemeClr val="tx1"/>
                </a:solidFill>
                <a:effectLst/>
                <a:latin typeface="+mn-lt"/>
                <a:ea typeface="+mn-ea"/>
                <a:cs typeface="+mn-cs"/>
                <a:hlinkClick r:id="rId16" tooltip="Materialized View"/>
              </a:rPr>
              <a:t>Materialized</a:t>
            </a:r>
            <a:r>
              <a:rPr lang="es-ES" sz="1200" b="1" i="0" u="none" strike="noStrike" kern="1200" dirty="0">
                <a:solidFill>
                  <a:schemeClr val="tx1"/>
                </a:solidFill>
                <a:effectLst/>
                <a:latin typeface="+mn-lt"/>
                <a:ea typeface="+mn-ea"/>
                <a:cs typeface="+mn-cs"/>
                <a:hlinkClick r:id="rId16" tooltip="Materialized View"/>
              </a:rPr>
              <a:t> View</a:t>
            </a:r>
            <a:r>
              <a:rPr lang="es-ES" sz="1200" b="0" i="0" u="none" strike="noStrike"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Priority</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Queue</a:t>
            </a:r>
            <a:r>
              <a:rPr lang="es-ES" sz="1200" b="0" i="0" u="none" strike="noStrike" kern="1200" dirty="0">
                <a:solidFill>
                  <a:schemeClr val="tx1"/>
                </a:solidFill>
                <a:effectLst/>
                <a:latin typeface="+mn-lt"/>
                <a:ea typeface="+mn-ea"/>
                <a:cs typeface="+mn-cs"/>
              </a:rPr>
              <a:t> </a:t>
            </a:r>
            <a:r>
              <a:rPr lang="es-ES" sz="1200" b="1" i="0" u="none" strike="noStrike" kern="1200" dirty="0" err="1">
                <a:solidFill>
                  <a:schemeClr val="tx1"/>
                </a:solidFill>
                <a:effectLst/>
                <a:latin typeface="+mn-lt"/>
                <a:ea typeface="+mn-ea"/>
                <a:cs typeface="+mn-cs"/>
                <a:hlinkClick r:id="rId4" tooltip="Queue-Based Load Leveling"/>
              </a:rPr>
              <a:t>Queue-Based</a:t>
            </a:r>
            <a:r>
              <a:rPr lang="es-ES" sz="1200" b="1" i="0" u="none" strike="noStrike" kern="1200" dirty="0">
                <a:solidFill>
                  <a:schemeClr val="tx1"/>
                </a:solidFill>
                <a:effectLst/>
                <a:latin typeface="+mn-lt"/>
                <a:ea typeface="+mn-ea"/>
                <a:cs typeface="+mn-cs"/>
                <a:hlinkClick r:id="rId4" tooltip="Queue-Based Load Leveling"/>
              </a:rPr>
              <a:t> Load </a:t>
            </a:r>
            <a:r>
              <a:rPr lang="es-ES" sz="1200" b="1" i="0" u="none" strike="noStrike" kern="1200" dirty="0" err="1">
                <a:solidFill>
                  <a:schemeClr val="tx1"/>
                </a:solidFill>
                <a:effectLst/>
                <a:latin typeface="+mn-lt"/>
                <a:ea typeface="+mn-ea"/>
                <a:cs typeface="+mn-cs"/>
                <a:hlinkClick r:id="rId4" tooltip="Queue-Based Load Leveling"/>
              </a:rPr>
              <a:t>Leveling</a:t>
            </a:r>
            <a:endParaRPr lang="es-ES" sz="1200" b="0" i="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4</a:t>
            </a:fld>
            <a:endParaRPr lang="es-ES_tradnl"/>
          </a:p>
        </p:txBody>
      </p:sp>
    </p:spTree>
    <p:extLst>
      <p:ext uri="{BB962C8B-B14F-4D97-AF65-F5344CB8AC3E}">
        <p14:creationId xmlns:p14="http://schemas.microsoft.com/office/powerpoint/2010/main" val="1761563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kern="1200" dirty="0">
              <a:solidFill>
                <a:schemeClr val="tx1"/>
              </a:solidFill>
              <a:effectLst/>
              <a:latin typeface="+mn-lt"/>
              <a:ea typeface="+mn-ea"/>
              <a:cs typeface="+mn-cs"/>
            </a:endParaRPr>
          </a:p>
          <a:p>
            <a:endParaRPr lang="es-ES" sz="1200" b="1" i="0" u="none" strike="noStrike"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5</a:t>
            </a:fld>
            <a:endParaRPr lang="es-ES_tradnl"/>
          </a:p>
        </p:txBody>
      </p:sp>
    </p:spTree>
    <p:extLst>
      <p:ext uri="{BB962C8B-B14F-4D97-AF65-F5344CB8AC3E}">
        <p14:creationId xmlns:p14="http://schemas.microsoft.com/office/powerpoint/2010/main" val="3820459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Verificar la salud de nuestros servicios.</a:t>
            </a:r>
            <a:br>
              <a:rPr lang="es-ES" dirty="0"/>
            </a:br>
            <a:br>
              <a:rPr lang="es-ES" dirty="0"/>
            </a:br>
            <a:r>
              <a:rPr lang="es-ES" sz="1200" b="0" i="0" u="none" strike="noStrike" kern="1200" dirty="0" err="1">
                <a:solidFill>
                  <a:schemeClr val="tx1"/>
                </a:solidFill>
                <a:effectLst/>
                <a:latin typeface="+mn-lt"/>
                <a:ea typeface="+mn-ea"/>
                <a:cs typeface="+mn-cs"/>
              </a:rPr>
              <a:t>Health</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Endpoint</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Monitoring</a:t>
            </a:r>
            <a:r>
              <a:rPr lang="es-ES" sz="1200" b="0" i="0" u="none" strike="noStrike" kern="1200" dirty="0">
                <a:solidFill>
                  <a:schemeClr val="tx1"/>
                </a:solidFill>
                <a:effectLst/>
                <a:latin typeface="+mn-lt"/>
                <a:ea typeface="+mn-ea"/>
                <a:cs typeface="+mn-cs"/>
              </a:rPr>
              <a:t> es un patrón de disponibilidad el cual nos permite verificar la salud de nuestros servicios exponiendo un servicio que monitorizamos cada x tiempo.</a:t>
            </a:r>
          </a:p>
          <a:p>
            <a:r>
              <a:rPr lang="es-ES" sz="1200" b="0" i="0" u="none" strike="noStrike" kern="1200" dirty="0">
                <a:solidFill>
                  <a:schemeClr val="tx1"/>
                </a:solidFill>
                <a:effectLst/>
                <a:latin typeface="+mn-lt"/>
                <a:ea typeface="+mn-ea"/>
                <a:cs typeface="+mn-cs"/>
              </a:rPr>
              <a:t>Básicamente, lo que hacemos es llamar a un/os servicio/s y que esto/s nos vaya/n respondiendo la pregunta ¿Sigues vivo? (</a:t>
            </a:r>
            <a:r>
              <a:rPr lang="es-ES" sz="1200" b="0" i="0" u="none" strike="noStrike" kern="1200" dirty="0" err="1">
                <a:solidFill>
                  <a:schemeClr val="tx1"/>
                </a:solidFill>
                <a:effectLst/>
                <a:latin typeface="+mn-lt"/>
                <a:ea typeface="+mn-ea"/>
                <a:cs typeface="+mn-cs"/>
              </a:rPr>
              <a:t>Keep</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Alive</a:t>
            </a:r>
            <a:r>
              <a:rPr lang="es-ES" sz="1200" b="0" i="0" u="none" strike="noStrike" kern="1200" dirty="0">
                <a:solidFill>
                  <a:schemeClr val="tx1"/>
                </a:solidFill>
                <a:effectLst/>
                <a:latin typeface="+mn-lt"/>
                <a:ea typeface="+mn-ea"/>
                <a:cs typeface="+mn-cs"/>
              </a:rPr>
              <a:t>).</a:t>
            </a:r>
          </a:p>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14</a:t>
            </a:fld>
            <a:endParaRPr lang="es-ES_tradnl"/>
          </a:p>
        </p:txBody>
      </p:sp>
    </p:spTree>
    <p:extLst>
      <p:ext uri="{BB962C8B-B14F-4D97-AF65-F5344CB8AC3E}">
        <p14:creationId xmlns:p14="http://schemas.microsoft.com/office/powerpoint/2010/main" val="1882697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Algortimo</a:t>
            </a:r>
            <a:r>
              <a:rPr lang="es-ES" dirty="0"/>
              <a:t> centralizado, </a:t>
            </a:r>
            <a:r>
              <a:rPr lang="es-ES" dirty="0" err="1"/>
              <a:t>Token</a:t>
            </a:r>
            <a:r>
              <a:rPr lang="es-ES" dirty="0"/>
              <a:t> Ring, Cola de prioridad compartida, </a:t>
            </a:r>
            <a:r>
              <a:rPr lang="es-ES" dirty="0" err="1"/>
              <a:t>Ricart</a:t>
            </a:r>
            <a:r>
              <a:rPr lang="es-ES" dirty="0"/>
              <a:t> y </a:t>
            </a:r>
            <a:r>
              <a:rPr lang="es-ES" dirty="0" err="1"/>
              <a:t>Agrawala</a:t>
            </a:r>
            <a:r>
              <a:rPr lang="es-ES" dirty="0"/>
              <a:t>, </a:t>
            </a:r>
            <a:r>
              <a:rPr lang="es-ES" dirty="0" err="1"/>
              <a:t>Maekawa</a:t>
            </a:r>
            <a:endParaRPr lang="es-ES" dirty="0"/>
          </a:p>
          <a:p>
            <a:r>
              <a:rPr lang="es-ES" sz="1200" b="0" i="0" u="none" strike="noStrike" kern="1200" dirty="0">
                <a:solidFill>
                  <a:schemeClr val="tx1"/>
                </a:solidFill>
                <a:effectLst/>
                <a:latin typeface="+mn-lt"/>
                <a:ea typeface="+mn-ea"/>
                <a:cs typeface="+mn-cs"/>
              </a:rPr>
              <a:t>En sistemas distribuidos la coordinación de operaciones se realiza mediante algoritmos que se crearon hacen ya unas décadas, cómo </a:t>
            </a:r>
            <a:r>
              <a:rPr lang="es-ES" sz="1200" b="1" i="0" u="none" strike="noStrike" kern="1200" dirty="0">
                <a:solidFill>
                  <a:schemeClr val="tx1"/>
                </a:solidFill>
                <a:effectLst/>
                <a:latin typeface="+mn-lt"/>
                <a:ea typeface="+mn-ea"/>
                <a:cs typeface="+mn-cs"/>
                <a:hlinkClick r:id="rId3" tooltip="Algoritmo de Lamport"/>
              </a:rPr>
              <a:t>Lamport</a:t>
            </a:r>
            <a:r>
              <a:rPr lang="es-ES" sz="1200" b="0" i="0" u="none" strike="noStrike" kern="1200" dirty="0">
                <a:solidFill>
                  <a:schemeClr val="tx1"/>
                </a:solidFill>
                <a:effectLst/>
                <a:latin typeface="+mn-lt"/>
                <a:ea typeface="+mn-ea"/>
                <a:cs typeface="+mn-cs"/>
              </a:rPr>
              <a:t>, </a:t>
            </a:r>
            <a:r>
              <a:rPr lang="es-ES" sz="1200" b="1" i="0" u="none" strike="noStrike" kern="1200" dirty="0">
                <a:solidFill>
                  <a:schemeClr val="tx1"/>
                </a:solidFill>
                <a:effectLst/>
                <a:latin typeface="+mn-lt"/>
                <a:ea typeface="+mn-ea"/>
                <a:cs typeface="+mn-cs"/>
                <a:hlinkClick r:id="rId4" tooltip="Algoritmo de Cristian"/>
              </a:rPr>
              <a:t>Cristian</a:t>
            </a:r>
            <a:r>
              <a:rPr lang="es-ES" sz="1200" b="0" i="0" u="none" strike="noStrike" kern="1200" dirty="0">
                <a:solidFill>
                  <a:schemeClr val="tx1"/>
                </a:solidFill>
                <a:effectLst/>
                <a:latin typeface="+mn-lt"/>
                <a:ea typeface="+mn-ea"/>
                <a:cs typeface="+mn-cs"/>
              </a:rPr>
              <a:t>, </a:t>
            </a:r>
            <a:r>
              <a:rPr lang="es-ES" sz="1200" b="1" i="0" u="none" strike="noStrike" kern="1200" dirty="0">
                <a:solidFill>
                  <a:schemeClr val="tx1"/>
                </a:solidFill>
                <a:effectLst/>
                <a:latin typeface="+mn-lt"/>
                <a:ea typeface="+mn-ea"/>
                <a:cs typeface="+mn-cs"/>
                <a:hlinkClick r:id="rId5" tooltip="Algoritmo de Berkeley"/>
              </a:rPr>
              <a:t>Berkeley</a:t>
            </a:r>
            <a:r>
              <a:rPr lang="es-ES" sz="1200" b="0" i="0" u="none" strike="noStrike" kern="1200" dirty="0">
                <a:solidFill>
                  <a:schemeClr val="tx1"/>
                </a:solidFill>
                <a:effectLst/>
                <a:latin typeface="+mn-lt"/>
                <a:ea typeface="+mn-ea"/>
                <a:cs typeface="+mn-cs"/>
              </a:rPr>
              <a:t>, etc…</a:t>
            </a:r>
          </a:p>
          <a:p>
            <a:r>
              <a:rPr lang="es-ES" sz="1200" b="0" i="0" u="none" strike="noStrike" kern="1200" dirty="0">
                <a:solidFill>
                  <a:schemeClr val="tx1"/>
                </a:solidFill>
                <a:effectLst/>
                <a:latin typeface="+mn-lt"/>
                <a:ea typeface="+mn-ea"/>
                <a:cs typeface="+mn-cs"/>
              </a:rPr>
              <a:t>Sin embargo, los que nos interesan son los algoritmos de Exclusión Mutua:</a:t>
            </a:r>
          </a:p>
          <a:p>
            <a:endParaRPr lang="es-ES" dirty="0"/>
          </a:p>
          <a:p>
            <a:r>
              <a:rPr lang="es-ES" sz="1200" b="0" i="0" u="none" strike="noStrike" kern="1200" dirty="0">
                <a:solidFill>
                  <a:schemeClr val="tx1"/>
                </a:solidFill>
                <a:effectLst/>
                <a:latin typeface="+mn-lt"/>
                <a:ea typeface="+mn-ea"/>
                <a:cs typeface="+mn-cs"/>
              </a:rPr>
              <a:t>Bien, pues con Leader </a:t>
            </a:r>
            <a:r>
              <a:rPr lang="es-ES" sz="1200" b="0" i="0" u="none" strike="noStrike" kern="1200" dirty="0" err="1">
                <a:solidFill>
                  <a:schemeClr val="tx1"/>
                </a:solidFill>
                <a:effectLst/>
                <a:latin typeface="+mn-lt"/>
                <a:ea typeface="+mn-ea"/>
                <a:cs typeface="+mn-cs"/>
              </a:rPr>
              <a:t>Election</a:t>
            </a:r>
            <a:r>
              <a:rPr lang="es-ES" sz="1200" b="0" i="0" u="none" strike="noStrike" kern="1200" dirty="0">
                <a:solidFill>
                  <a:schemeClr val="tx1"/>
                </a:solidFill>
                <a:effectLst/>
                <a:latin typeface="+mn-lt"/>
                <a:ea typeface="+mn-ea"/>
                <a:cs typeface="+mn-cs"/>
              </a:rPr>
              <a:t>, lo que hacemos es elegir una instancia como maestra, para que todas esas peticiones que se realicen y la ejecución de esos procesos que se realizan por detrás, acaben volviendo a la instancia maestra para acabar de marcar la petición como finalizada y procesarla.</a:t>
            </a:r>
            <a:endParaRPr lang="es-ES" dirty="0"/>
          </a:p>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15</a:t>
            </a:fld>
            <a:endParaRPr lang="es-ES_tradnl"/>
          </a:p>
        </p:txBody>
      </p:sp>
    </p:spTree>
    <p:extLst>
      <p:ext uri="{BB962C8B-B14F-4D97-AF65-F5344CB8AC3E}">
        <p14:creationId xmlns:p14="http://schemas.microsoft.com/office/powerpoint/2010/main" val="2812690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a:solidFill>
                  <a:schemeClr val="tx1"/>
                </a:solidFill>
                <a:effectLst/>
                <a:latin typeface="+mn-lt"/>
                <a:ea typeface="+mn-ea"/>
                <a:cs typeface="+mn-cs"/>
              </a:rPr>
              <a:t>Pues bien, </a:t>
            </a:r>
            <a:r>
              <a:rPr lang="es-ES" sz="1200" b="0" i="0" u="none" strike="noStrike" kern="1200" dirty="0" err="1">
                <a:solidFill>
                  <a:schemeClr val="tx1"/>
                </a:solidFill>
                <a:effectLst/>
                <a:latin typeface="+mn-lt"/>
                <a:ea typeface="+mn-ea"/>
                <a:cs typeface="+mn-cs"/>
              </a:rPr>
              <a:t>Claim-Check</a:t>
            </a:r>
            <a:r>
              <a:rPr lang="es-ES" sz="1200" b="0" i="0" u="none" strike="noStrike" kern="1200" dirty="0">
                <a:solidFill>
                  <a:schemeClr val="tx1"/>
                </a:solidFill>
                <a:effectLst/>
                <a:latin typeface="+mn-lt"/>
                <a:ea typeface="+mn-ea"/>
                <a:cs typeface="+mn-cs"/>
              </a:rPr>
              <a:t> nos permite jugar con esta limitación y optimizar un poco nuestro sistema distribuido sin perder la eficiencia de la mensajería.</a:t>
            </a:r>
          </a:p>
          <a:p>
            <a:endParaRPr lang="es-ES" sz="1200" b="0" i="0" u="none" strike="noStrike" kern="1200" dirty="0">
              <a:solidFill>
                <a:schemeClr val="tx1"/>
              </a:solidFill>
              <a:effectLst/>
              <a:latin typeface="+mn-lt"/>
              <a:ea typeface="+mn-ea"/>
              <a:cs typeface="+mn-cs"/>
            </a:endParaRPr>
          </a:p>
          <a:p>
            <a:r>
              <a:rPr lang="es-ES" sz="1200" b="0" i="0" u="none" strike="noStrike" kern="1200" dirty="0">
                <a:solidFill>
                  <a:schemeClr val="tx1"/>
                </a:solidFill>
                <a:effectLst/>
                <a:latin typeface="+mn-lt"/>
                <a:ea typeface="+mn-ea"/>
                <a:cs typeface="+mn-cs"/>
              </a:rPr>
              <a:t>Así, para implementar este patrón, lo que haremos será almacenar en un contexto persistente la información y pasar por el mensaje la referencia del identificador que apunta al contexto de persistencia.</a:t>
            </a:r>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16</a:t>
            </a:fld>
            <a:endParaRPr lang="es-ES_tradnl"/>
          </a:p>
        </p:txBody>
      </p:sp>
    </p:spTree>
    <p:extLst>
      <p:ext uri="{BB962C8B-B14F-4D97-AF65-F5344CB8AC3E}">
        <p14:creationId xmlns:p14="http://schemas.microsoft.com/office/powerpoint/2010/main" val="1802461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a:solidFill>
                  <a:schemeClr val="tx1"/>
                </a:solidFill>
                <a:effectLst/>
                <a:latin typeface="+mn-lt"/>
                <a:ea typeface="+mn-ea"/>
                <a:cs typeface="+mn-cs"/>
              </a:rPr>
              <a:t>Imaginemos que tenemos una API en la que exponemos los resultados de fútbol de la jornada a los usuarios de nuestra aplicación. Nuestra aplicación </a:t>
            </a:r>
            <a:r>
              <a:rPr lang="es-ES" sz="1200" b="0" i="0" u="none" strike="noStrike" kern="1200" dirty="0" err="1">
                <a:solidFill>
                  <a:schemeClr val="tx1"/>
                </a:solidFill>
                <a:effectLst/>
                <a:latin typeface="+mn-lt"/>
                <a:ea typeface="+mn-ea"/>
                <a:cs typeface="+mn-cs"/>
              </a:rPr>
              <a:t>front</a:t>
            </a:r>
            <a:r>
              <a:rPr lang="es-ES" sz="1200" b="0" i="0" u="none" strike="noStrike" kern="1200" dirty="0">
                <a:solidFill>
                  <a:schemeClr val="tx1"/>
                </a:solidFill>
                <a:effectLst/>
                <a:latin typeface="+mn-lt"/>
                <a:ea typeface="+mn-ea"/>
                <a:cs typeface="+mn-cs"/>
              </a:rPr>
              <a:t> no requiere que el usuario esté registrado para poder saber los resultados de la jornada. La manera fácil, es crear un </a:t>
            </a:r>
            <a:r>
              <a:rPr lang="es-ES" sz="1200" b="0" i="0" u="none" strike="noStrike" kern="1200" dirty="0" err="1">
                <a:solidFill>
                  <a:schemeClr val="tx1"/>
                </a:solidFill>
                <a:effectLst/>
                <a:latin typeface="+mn-lt"/>
                <a:ea typeface="+mn-ea"/>
                <a:cs typeface="+mn-cs"/>
              </a:rPr>
              <a:t>end</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point</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anonymous</a:t>
            </a:r>
            <a:r>
              <a:rPr lang="es-ES" sz="1200" b="0" i="0" u="none" strike="noStrike" kern="1200" dirty="0">
                <a:solidFill>
                  <a:schemeClr val="tx1"/>
                </a:solidFill>
                <a:effectLst/>
                <a:latin typeface="+mn-lt"/>
                <a:ea typeface="+mn-ea"/>
                <a:cs typeface="+mn-cs"/>
              </a:rPr>
              <a:t>] que devuelva estos resultados.</a:t>
            </a:r>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17</a:t>
            </a:fld>
            <a:endParaRPr lang="es-ES_tradnl"/>
          </a:p>
        </p:txBody>
      </p:sp>
    </p:spTree>
    <p:extLst>
      <p:ext uri="{BB962C8B-B14F-4D97-AF65-F5344CB8AC3E}">
        <p14:creationId xmlns:p14="http://schemas.microsoft.com/office/powerpoint/2010/main" val="3201965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a:solidFill>
                  <a:schemeClr val="tx1"/>
                </a:solidFill>
                <a:effectLst/>
                <a:latin typeface="+mn-lt"/>
                <a:ea typeface="+mn-ea"/>
                <a:cs typeface="+mn-cs"/>
              </a:rPr>
              <a:t>El patrón CQRS es el acrónimo de </a:t>
            </a:r>
            <a:r>
              <a:rPr lang="es-ES" sz="1200" b="0" i="0" u="none" strike="noStrike" kern="1200" dirty="0" err="1">
                <a:solidFill>
                  <a:schemeClr val="tx1"/>
                </a:solidFill>
                <a:effectLst/>
                <a:latin typeface="+mn-lt"/>
                <a:ea typeface="+mn-ea"/>
                <a:cs typeface="+mn-cs"/>
              </a:rPr>
              <a:t>Command</a:t>
            </a:r>
            <a:r>
              <a:rPr lang="es-ES" sz="1200" b="0" i="0" u="none" strike="noStrike" kern="1200" dirty="0">
                <a:solidFill>
                  <a:schemeClr val="tx1"/>
                </a:solidFill>
                <a:effectLst/>
                <a:latin typeface="+mn-lt"/>
                <a:ea typeface="+mn-ea"/>
                <a:cs typeface="+mn-cs"/>
              </a:rPr>
              <a:t> and </a:t>
            </a:r>
            <a:r>
              <a:rPr lang="es-ES" sz="1200" b="0" i="0" u="none" strike="noStrike" kern="1200" dirty="0" err="1">
                <a:solidFill>
                  <a:schemeClr val="tx1"/>
                </a:solidFill>
                <a:effectLst/>
                <a:latin typeface="+mn-lt"/>
                <a:ea typeface="+mn-ea"/>
                <a:cs typeface="+mn-cs"/>
              </a:rPr>
              <a:t>Query</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Responsibility</a:t>
            </a:r>
            <a:r>
              <a:rPr lang="es-ES" sz="1200" b="0" i="0" u="none" strike="noStrike" kern="1200" dirty="0">
                <a:solidFill>
                  <a:schemeClr val="tx1"/>
                </a:solidFill>
                <a:effectLst/>
                <a:latin typeface="+mn-lt"/>
                <a:ea typeface="+mn-ea"/>
                <a:cs typeface="+mn-cs"/>
              </a:rPr>
              <a:t> </a:t>
            </a:r>
            <a:r>
              <a:rPr lang="es-ES" sz="1200" b="0" i="0" u="none" strike="noStrike" kern="1200" dirty="0" err="1">
                <a:solidFill>
                  <a:schemeClr val="tx1"/>
                </a:solidFill>
                <a:effectLst/>
                <a:latin typeface="+mn-lt"/>
                <a:ea typeface="+mn-ea"/>
                <a:cs typeface="+mn-cs"/>
              </a:rPr>
              <a:t>Segregation</a:t>
            </a:r>
            <a:r>
              <a:rPr lang="es-ES" sz="1200" b="0" i="0" u="none" strike="noStrike" kern="1200" dirty="0">
                <a:solidFill>
                  <a:schemeClr val="tx1"/>
                </a:solidFill>
                <a:effectLst/>
                <a:latin typeface="+mn-lt"/>
                <a:ea typeface="+mn-ea"/>
                <a:cs typeface="+mn-cs"/>
              </a:rPr>
              <a:t>, que viene a decirnos que debemos separar lo que son las operaciones de extracción de datos de las operaciones de modificación de datos.</a:t>
            </a:r>
          </a:p>
          <a:p>
            <a:endParaRPr lang="es-ES" sz="1200" b="0" i="0" u="none" strike="noStrike" kern="1200" dirty="0">
              <a:solidFill>
                <a:schemeClr val="tx1"/>
              </a:solidFill>
              <a:effectLst/>
              <a:latin typeface="+mn-lt"/>
              <a:ea typeface="+mn-ea"/>
              <a:cs typeface="+mn-cs"/>
            </a:endParaRPr>
          </a:p>
          <a:p>
            <a:r>
              <a:rPr lang="es-ES" sz="1200" b="0" i="0" u="none" strike="noStrike" kern="1200" dirty="0">
                <a:solidFill>
                  <a:schemeClr val="tx1"/>
                </a:solidFill>
                <a:effectLst/>
                <a:latin typeface="+mn-lt"/>
                <a:ea typeface="+mn-ea"/>
                <a:cs typeface="+mn-cs"/>
              </a:rPr>
              <a:t>Con este principio lo que conseguimos es optimizar el rendimiento, las lecturas van por un lado y las escrituras van por otro, nos permite tener un mayor control de la escalabilidad, nos permite escalar de forma separada las lecturas de las escrituras, y nos aporta seguridad, nos aseguramos de que una operación de lectura, por error, pueda realizar una modificación.</a:t>
            </a:r>
          </a:p>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19</a:t>
            </a:fld>
            <a:endParaRPr lang="es-ES_tradnl"/>
          </a:p>
        </p:txBody>
      </p:sp>
    </p:spTree>
    <p:extLst>
      <p:ext uri="{BB962C8B-B14F-4D97-AF65-F5344CB8AC3E}">
        <p14:creationId xmlns:p14="http://schemas.microsoft.com/office/powerpoint/2010/main" val="3990761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a:solidFill>
                  <a:schemeClr val="tx1"/>
                </a:solidFill>
                <a:effectLst/>
                <a:latin typeface="+mn-lt"/>
                <a:ea typeface="+mn-ea"/>
                <a:cs typeface="+mn-cs"/>
              </a:rPr>
              <a:t>Este patrón es un patrón de optimización para nuestros servicios internos. Lo que nos dice este patrón es que simplifiquemos y unifiquemos los servicios genéricos que tenemos en nuestros servicios y los centralicemos en un punto único para reducir complejidad y fallos.</a:t>
            </a:r>
          </a:p>
          <a:p>
            <a:endParaRPr lang="es-ES" sz="1200" b="0" i="0" u="none" strike="noStrike" kern="1200" dirty="0">
              <a:solidFill>
                <a:schemeClr val="tx1"/>
              </a:solidFill>
              <a:effectLst/>
              <a:latin typeface="+mn-lt"/>
              <a:ea typeface="+mn-ea"/>
              <a:cs typeface="+mn-cs"/>
            </a:endParaRPr>
          </a:p>
          <a:p>
            <a:r>
              <a:rPr lang="es-ES" sz="1200" b="0" i="0" u="none" strike="noStrike" kern="1200" dirty="0">
                <a:solidFill>
                  <a:schemeClr val="tx1"/>
                </a:solidFill>
                <a:effectLst/>
                <a:latin typeface="+mn-lt"/>
                <a:ea typeface="+mn-ea"/>
                <a:cs typeface="+mn-cs"/>
              </a:rPr>
              <a:t>Si lo digo siempre, “S” single </a:t>
            </a:r>
            <a:r>
              <a:rPr lang="es-ES" sz="1200" b="0" i="0" u="none" strike="noStrike" kern="1200" dirty="0" err="1">
                <a:solidFill>
                  <a:schemeClr val="tx1"/>
                </a:solidFill>
                <a:effectLst/>
                <a:latin typeface="+mn-lt"/>
                <a:ea typeface="+mn-ea"/>
                <a:cs typeface="+mn-cs"/>
              </a:rPr>
              <a:t>responsability</a:t>
            </a:r>
            <a:r>
              <a:rPr lang="es-ES" sz="1200" b="0" i="0" u="none" strike="noStrike" kern="1200" dirty="0">
                <a:solidFill>
                  <a:schemeClr val="tx1"/>
                </a:solidFill>
                <a:effectLst/>
                <a:latin typeface="+mn-lt"/>
                <a:ea typeface="+mn-ea"/>
                <a:cs typeface="+mn-cs"/>
              </a:rPr>
              <a:t> y KISS deberían estar a fuego en nuestras cabezas.</a:t>
            </a:r>
          </a:p>
          <a:p>
            <a:endParaRPr lang="es-ES" sz="1200" b="0" i="0" u="none" strike="noStrike" kern="1200" dirty="0">
              <a:solidFill>
                <a:schemeClr val="tx1"/>
              </a:solidFill>
              <a:effectLst/>
              <a:latin typeface="+mn-lt"/>
              <a:ea typeface="+mn-ea"/>
              <a:cs typeface="+mn-cs"/>
            </a:endParaRPr>
          </a:p>
          <a:p>
            <a:r>
              <a:rPr lang="es-ES" sz="1200" b="0" i="0" u="none" strike="noStrike" kern="1200" dirty="0">
                <a:solidFill>
                  <a:schemeClr val="tx1"/>
                </a:solidFill>
                <a:effectLst/>
                <a:latin typeface="+mn-lt"/>
                <a:ea typeface="+mn-ea"/>
                <a:cs typeface="+mn-cs"/>
              </a:rPr>
              <a:t>Vamos con el ejemplo y así se entenderá mejor.</a:t>
            </a:r>
          </a:p>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20</a:t>
            </a:fld>
            <a:endParaRPr lang="es-ES_tradnl"/>
          </a:p>
        </p:txBody>
      </p:sp>
    </p:spTree>
    <p:extLst>
      <p:ext uri="{BB962C8B-B14F-4D97-AF65-F5344CB8AC3E}">
        <p14:creationId xmlns:p14="http://schemas.microsoft.com/office/powerpoint/2010/main" val="22864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29/2/20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‹Nº›</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29/2/20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29/2/20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 netcoreconf 2002">
            <a:extLst>
              <a:ext uri="{FF2B5EF4-FFF2-40B4-BE49-F238E27FC236}">
                <a16:creationId xmlns:a16="http://schemas.microsoft.com/office/drawing/2014/main" id="{019D85AC-A418-9147-8704-C7F91D0CD2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29/2/20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‹Nº›</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pic>
        <p:nvPicPr>
          <p:cNvPr id="11" name="Imagen 10" descr="Captura de pantalla de un celular con letras&#10;&#10;Descripción generada automáticamente">
            <a:extLst>
              <a:ext uri="{FF2B5EF4-FFF2-40B4-BE49-F238E27FC236}">
                <a16:creationId xmlns:a16="http://schemas.microsoft.com/office/drawing/2014/main" id="{61218873-AEF3-9748-A6F0-A3B1CE1F54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25569"/>
            <a:ext cx="12192000" cy="4748352"/>
          </a:xfrm>
          <a:prstGeom prst="rect">
            <a:avLst/>
          </a:prstGeom>
        </p:spPr>
      </p:pic>
      <p:pic>
        <p:nvPicPr>
          <p:cNvPr id="3" name="Imagen 2" descr="Logo netcoreconf 2002">
            <a:extLst>
              <a:ext uri="{FF2B5EF4-FFF2-40B4-BE49-F238E27FC236}">
                <a16:creationId xmlns:a16="http://schemas.microsoft.com/office/drawing/2014/main" id="{0164656C-8E29-3140-B717-049857FE8D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29/2/20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‹Nº›</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9.pn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21.png"/><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mailto:info@netcoreconf.com"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2" y="6089650"/>
            <a:ext cx="1079142" cy="307777"/>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bg1"/>
                </a:solidFill>
                <a:latin typeface="Helvetica"/>
                <a:cs typeface="Helvetica"/>
              </a:rPr>
              <a:t>29/02/2020</a:t>
            </a:r>
            <a:endParaRPr kumimoji="0" lang="es-ES" sz="1400" b="1" i="0" u="none" strike="noStrike" kern="1200" cap="none" spc="0" normalizeH="0" baseline="0" noProof="0" dirty="0">
              <a:ln>
                <a:noFill/>
              </a:ln>
              <a:solidFill>
                <a:schemeClr val="bg1"/>
              </a:solidFill>
              <a:effectLst/>
              <a:uLnTx/>
              <a:uFillTx/>
              <a:latin typeface="Helvetica" panose="020B0604020202020204" pitchFamily="34" charset="0"/>
              <a:ea typeface="+mn-ea"/>
              <a:cs typeface="Helvetica" panose="020B0604020202020204" pitchFamily="34" charset="0"/>
            </a:endParaRP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93829"/>
            <a:ext cx="3955059" cy="830997"/>
          </a:xfrm>
          <a:prstGeom prst="rect">
            <a:avLst/>
          </a:prstGeom>
          <a:noFill/>
        </p:spPr>
        <p:txBody>
          <a:bodyPr wrap="square" rtlCol="0">
            <a:spAutoFit/>
          </a:bodyPr>
          <a:lstStyle/>
          <a:p>
            <a:pPr lvl="0">
              <a:defRPr/>
            </a:pPr>
            <a:r>
              <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¡Camarero! Me pone una de </a:t>
            </a:r>
            <a:r>
              <a:rPr lang="es-ES" sz="2400" dirty="0">
                <a:solidFill>
                  <a:prstClr val="white"/>
                </a:solidFill>
                <a:latin typeface="Helvetica" panose="020B0604020202020204" pitchFamily="34" charset="0"/>
                <a:cs typeface="Helvetica" panose="020B0604020202020204" pitchFamily="34" charset="0"/>
              </a:rPr>
              <a:t>P</a:t>
            </a:r>
            <a:r>
              <a:rPr kumimoji="0" lang="es-ES" sz="24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atrones</a:t>
            </a:r>
            <a:r>
              <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Cloud</a:t>
            </a: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J. Rafa Ramón</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38" y="5564445"/>
            <a:ext cx="459759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err="1">
                <a:solidFill>
                  <a:prstClr val="white"/>
                </a:solidFill>
                <a:latin typeface="Helvetica" panose="020B0604020202020204" pitchFamily="34" charset="0"/>
                <a:cs typeface="Helvetica" panose="020B0604020202020204" pitchFamily="34" charset="0"/>
              </a:rPr>
              <a:t>Delivery</a:t>
            </a:r>
            <a:r>
              <a:rPr lang="es-ES" sz="1600" i="1" dirty="0">
                <a:solidFill>
                  <a:prstClr val="white"/>
                </a:solidFill>
                <a:latin typeface="Helvetica" panose="020B0604020202020204" pitchFamily="34" charset="0"/>
                <a:cs typeface="Helvetica" panose="020B0604020202020204" pitchFamily="34" charset="0"/>
              </a:rPr>
              <a:t> Lead – Software </a:t>
            </a:r>
            <a:r>
              <a:rPr lang="es-ES" sz="1600" i="1" dirty="0" err="1">
                <a:solidFill>
                  <a:prstClr val="white"/>
                </a:solidFill>
                <a:latin typeface="Helvetica" panose="020B0604020202020204" pitchFamily="34" charset="0"/>
                <a:cs typeface="Helvetica" panose="020B0604020202020204" pitchFamily="34" charset="0"/>
              </a:rPr>
              <a:t>Development</a:t>
            </a:r>
            <a:r>
              <a:rPr lang="es-ES" sz="1600" i="1" dirty="0">
                <a:solidFill>
                  <a:prstClr val="white"/>
                </a:solidFill>
                <a:latin typeface="Helvetica" panose="020B0604020202020204" pitchFamily="34" charset="0"/>
                <a:cs typeface="Helvetica" panose="020B0604020202020204" pitchFamily="34" charset="0"/>
              </a:rPr>
              <a:t> </a:t>
            </a:r>
            <a:r>
              <a:rPr lang="es-ES" sz="1600" i="1" dirty="0" err="1">
                <a:solidFill>
                  <a:prstClr val="white"/>
                </a:solidFill>
                <a:latin typeface="Helvetica" panose="020B0604020202020204" pitchFamily="34" charset="0"/>
                <a:cs typeface="Helvetica" panose="020B0604020202020204" pitchFamily="34" charset="0"/>
              </a:rPr>
              <a:t>Engineer</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18420" y="5930753"/>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a:t>
            </a:r>
            <a:r>
              <a:rPr lang="es-ES" sz="1600" i="1" dirty="0" err="1">
                <a:solidFill>
                  <a:prstClr val="white"/>
                </a:solidFill>
                <a:latin typeface="Helvetica" panose="020B0604020202020204" pitchFamily="34" charset="0"/>
                <a:cs typeface="Helvetica" panose="020B0604020202020204" pitchFamily="34" charset="0"/>
              </a:rPr>
              <a:t>jrafa.ramon</a:t>
            </a:r>
            <a:r>
              <a:rPr lang="es-ES" sz="1600" i="1" dirty="0">
                <a:solidFill>
                  <a:prstClr val="white"/>
                </a:solidFill>
                <a:latin typeface="Helvetica" panose="020B0604020202020204" pitchFamily="34" charset="0"/>
                <a:cs typeface="Helvetica" panose="020B0604020202020204" pitchFamily="34" charset="0"/>
              </a:rPr>
              <a:t> – jrrn.github.io</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19176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E5CAA-6A00-45CC-93D0-CDF5FCBF3ECD}"/>
              </a:ext>
            </a:extLst>
          </p:cNvPr>
          <p:cNvSpPr>
            <a:spLocks noGrp="1"/>
          </p:cNvSpPr>
          <p:nvPr>
            <p:ph type="title"/>
          </p:nvPr>
        </p:nvSpPr>
        <p:spPr/>
        <p:txBody>
          <a:bodyPr/>
          <a:lstStyle/>
          <a:p>
            <a:r>
              <a:rPr lang="es-ES" dirty="0"/>
              <a:t>Patrones de Rendimiento y Escalabilidad</a:t>
            </a:r>
          </a:p>
        </p:txBody>
      </p:sp>
      <p:sp>
        <p:nvSpPr>
          <p:cNvPr id="6" name="Forma libre: forma 5">
            <a:extLst>
              <a:ext uri="{FF2B5EF4-FFF2-40B4-BE49-F238E27FC236}">
                <a16:creationId xmlns:a16="http://schemas.microsoft.com/office/drawing/2014/main" id="{A082C8B2-E14A-4735-92EB-C5E02CFBA512}"/>
              </a:ext>
            </a:extLst>
          </p:cNvPr>
          <p:cNvSpPr/>
          <p:nvPr/>
        </p:nvSpPr>
        <p:spPr>
          <a:xfrm>
            <a:off x="838200" y="1528265"/>
            <a:ext cx="10515600" cy="383760"/>
          </a:xfrm>
          <a:custGeom>
            <a:avLst/>
            <a:gdLst>
              <a:gd name="connsiteX0" fmla="*/ 0 w 10515600"/>
              <a:gd name="connsiteY0" fmla="*/ 63961 h 383760"/>
              <a:gd name="connsiteX1" fmla="*/ 63961 w 10515600"/>
              <a:gd name="connsiteY1" fmla="*/ 0 h 383760"/>
              <a:gd name="connsiteX2" fmla="*/ 10451639 w 10515600"/>
              <a:gd name="connsiteY2" fmla="*/ 0 h 383760"/>
              <a:gd name="connsiteX3" fmla="*/ 10515600 w 10515600"/>
              <a:gd name="connsiteY3" fmla="*/ 63961 h 383760"/>
              <a:gd name="connsiteX4" fmla="*/ 10515600 w 10515600"/>
              <a:gd name="connsiteY4" fmla="*/ 319799 h 383760"/>
              <a:gd name="connsiteX5" fmla="*/ 10451639 w 10515600"/>
              <a:gd name="connsiteY5" fmla="*/ 383760 h 383760"/>
              <a:gd name="connsiteX6" fmla="*/ 63961 w 10515600"/>
              <a:gd name="connsiteY6" fmla="*/ 383760 h 383760"/>
              <a:gd name="connsiteX7" fmla="*/ 0 w 10515600"/>
              <a:gd name="connsiteY7" fmla="*/ 319799 h 383760"/>
              <a:gd name="connsiteX8" fmla="*/ 0 w 1051560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383760">
                <a:moveTo>
                  <a:pt x="0" y="63961"/>
                </a:moveTo>
                <a:cubicBezTo>
                  <a:pt x="0" y="28636"/>
                  <a:pt x="28636" y="0"/>
                  <a:pt x="63961" y="0"/>
                </a:cubicBezTo>
                <a:lnTo>
                  <a:pt x="10451639" y="0"/>
                </a:lnTo>
                <a:cubicBezTo>
                  <a:pt x="10486964" y="0"/>
                  <a:pt x="10515600" y="28636"/>
                  <a:pt x="10515600" y="63961"/>
                </a:cubicBezTo>
                <a:lnTo>
                  <a:pt x="10515600" y="319799"/>
                </a:lnTo>
                <a:cubicBezTo>
                  <a:pt x="10515600" y="355124"/>
                  <a:pt x="10486964" y="383760"/>
                  <a:pt x="10451639" y="383760"/>
                </a:cubicBezTo>
                <a:lnTo>
                  <a:pt x="63961" y="383760"/>
                </a:lnTo>
                <a:cubicBezTo>
                  <a:pt x="28636" y="383760"/>
                  <a:pt x="0" y="355124"/>
                  <a:pt x="0" y="319799"/>
                </a:cubicBezTo>
                <a:lnTo>
                  <a:pt x="0" y="63961"/>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79694" tIns="79694" rIns="79694" bIns="79694" numCol="1" spcCol="1270" anchor="ctr" anchorCtr="0">
            <a:noAutofit/>
          </a:bodyPr>
          <a:lstStyle/>
          <a:p>
            <a:pPr marL="457200" lvl="0" indent="-457200" algn="l" defTabSz="711200">
              <a:lnSpc>
                <a:spcPct val="90000"/>
              </a:lnSpc>
              <a:spcBef>
                <a:spcPct val="0"/>
              </a:spcBef>
              <a:spcAft>
                <a:spcPct val="35000"/>
              </a:spcAft>
              <a:buFont typeface="Arial" panose="020B0604020202020204" pitchFamily="34" charset="0"/>
              <a:buChar char="•"/>
            </a:pPr>
            <a:r>
              <a:rPr lang="en-US" sz="2800" kern="1200" dirty="0"/>
              <a:t>Cache Aside</a:t>
            </a:r>
            <a:endParaRPr lang="es-ES" sz="2800" kern="1200" dirty="0"/>
          </a:p>
        </p:txBody>
      </p:sp>
      <p:sp>
        <p:nvSpPr>
          <p:cNvPr id="7" name="Forma libre: forma 6">
            <a:extLst>
              <a:ext uri="{FF2B5EF4-FFF2-40B4-BE49-F238E27FC236}">
                <a16:creationId xmlns:a16="http://schemas.microsoft.com/office/drawing/2014/main" id="{206D2DCF-BCB8-4404-8CBB-53664E8FB0DF}"/>
              </a:ext>
            </a:extLst>
          </p:cNvPr>
          <p:cNvSpPr/>
          <p:nvPr/>
        </p:nvSpPr>
        <p:spPr>
          <a:xfrm>
            <a:off x="838200" y="1958105"/>
            <a:ext cx="10515600" cy="383760"/>
          </a:xfrm>
          <a:custGeom>
            <a:avLst/>
            <a:gdLst>
              <a:gd name="connsiteX0" fmla="*/ 0 w 10515600"/>
              <a:gd name="connsiteY0" fmla="*/ 63961 h 383760"/>
              <a:gd name="connsiteX1" fmla="*/ 63961 w 10515600"/>
              <a:gd name="connsiteY1" fmla="*/ 0 h 383760"/>
              <a:gd name="connsiteX2" fmla="*/ 10451639 w 10515600"/>
              <a:gd name="connsiteY2" fmla="*/ 0 h 383760"/>
              <a:gd name="connsiteX3" fmla="*/ 10515600 w 10515600"/>
              <a:gd name="connsiteY3" fmla="*/ 63961 h 383760"/>
              <a:gd name="connsiteX4" fmla="*/ 10515600 w 10515600"/>
              <a:gd name="connsiteY4" fmla="*/ 319799 h 383760"/>
              <a:gd name="connsiteX5" fmla="*/ 10451639 w 10515600"/>
              <a:gd name="connsiteY5" fmla="*/ 383760 h 383760"/>
              <a:gd name="connsiteX6" fmla="*/ 63961 w 10515600"/>
              <a:gd name="connsiteY6" fmla="*/ 383760 h 383760"/>
              <a:gd name="connsiteX7" fmla="*/ 0 w 10515600"/>
              <a:gd name="connsiteY7" fmla="*/ 319799 h 383760"/>
              <a:gd name="connsiteX8" fmla="*/ 0 w 1051560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383760">
                <a:moveTo>
                  <a:pt x="0" y="63961"/>
                </a:moveTo>
                <a:cubicBezTo>
                  <a:pt x="0" y="28636"/>
                  <a:pt x="28636" y="0"/>
                  <a:pt x="63961" y="0"/>
                </a:cubicBezTo>
                <a:lnTo>
                  <a:pt x="10451639" y="0"/>
                </a:lnTo>
                <a:cubicBezTo>
                  <a:pt x="10486964" y="0"/>
                  <a:pt x="10515600" y="28636"/>
                  <a:pt x="10515600" y="63961"/>
                </a:cubicBezTo>
                <a:lnTo>
                  <a:pt x="10515600" y="319799"/>
                </a:lnTo>
                <a:cubicBezTo>
                  <a:pt x="10515600" y="355124"/>
                  <a:pt x="10486964" y="383760"/>
                  <a:pt x="10451639" y="383760"/>
                </a:cubicBezTo>
                <a:lnTo>
                  <a:pt x="63961" y="383760"/>
                </a:lnTo>
                <a:cubicBezTo>
                  <a:pt x="28636" y="383760"/>
                  <a:pt x="0" y="355124"/>
                  <a:pt x="0" y="319799"/>
                </a:cubicBezTo>
                <a:lnTo>
                  <a:pt x="0" y="63961"/>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79694" tIns="79694" rIns="79694" bIns="79694" numCol="1" spcCol="1270" anchor="ctr" anchorCtr="0">
            <a:noAutofit/>
          </a:bodyPr>
          <a:lstStyle/>
          <a:p>
            <a:pPr marL="457200" lvl="0" indent="-457200" algn="l" defTabSz="711200">
              <a:lnSpc>
                <a:spcPct val="90000"/>
              </a:lnSpc>
              <a:spcBef>
                <a:spcPct val="0"/>
              </a:spcBef>
              <a:spcAft>
                <a:spcPct val="35000"/>
              </a:spcAft>
              <a:buFont typeface="Arial" panose="020B0604020202020204" pitchFamily="34" charset="0"/>
              <a:buChar char="•"/>
            </a:pPr>
            <a:r>
              <a:rPr lang="en-US" sz="2800" kern="1200" dirty="0"/>
              <a:t>CQRS</a:t>
            </a:r>
            <a:endParaRPr lang="es-ES" sz="2800" kern="1200" dirty="0"/>
          </a:p>
        </p:txBody>
      </p:sp>
      <p:sp>
        <p:nvSpPr>
          <p:cNvPr id="8" name="Forma libre: forma 7">
            <a:extLst>
              <a:ext uri="{FF2B5EF4-FFF2-40B4-BE49-F238E27FC236}">
                <a16:creationId xmlns:a16="http://schemas.microsoft.com/office/drawing/2014/main" id="{63806DFA-D115-40BE-B194-C93D842042E0}"/>
              </a:ext>
            </a:extLst>
          </p:cNvPr>
          <p:cNvSpPr/>
          <p:nvPr/>
        </p:nvSpPr>
        <p:spPr>
          <a:xfrm>
            <a:off x="838200" y="2387945"/>
            <a:ext cx="10515600" cy="383760"/>
          </a:xfrm>
          <a:custGeom>
            <a:avLst/>
            <a:gdLst>
              <a:gd name="connsiteX0" fmla="*/ 0 w 10515600"/>
              <a:gd name="connsiteY0" fmla="*/ 63961 h 383760"/>
              <a:gd name="connsiteX1" fmla="*/ 63961 w 10515600"/>
              <a:gd name="connsiteY1" fmla="*/ 0 h 383760"/>
              <a:gd name="connsiteX2" fmla="*/ 10451639 w 10515600"/>
              <a:gd name="connsiteY2" fmla="*/ 0 h 383760"/>
              <a:gd name="connsiteX3" fmla="*/ 10515600 w 10515600"/>
              <a:gd name="connsiteY3" fmla="*/ 63961 h 383760"/>
              <a:gd name="connsiteX4" fmla="*/ 10515600 w 10515600"/>
              <a:gd name="connsiteY4" fmla="*/ 319799 h 383760"/>
              <a:gd name="connsiteX5" fmla="*/ 10451639 w 10515600"/>
              <a:gd name="connsiteY5" fmla="*/ 383760 h 383760"/>
              <a:gd name="connsiteX6" fmla="*/ 63961 w 10515600"/>
              <a:gd name="connsiteY6" fmla="*/ 383760 h 383760"/>
              <a:gd name="connsiteX7" fmla="*/ 0 w 10515600"/>
              <a:gd name="connsiteY7" fmla="*/ 319799 h 383760"/>
              <a:gd name="connsiteX8" fmla="*/ 0 w 1051560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383760">
                <a:moveTo>
                  <a:pt x="0" y="63961"/>
                </a:moveTo>
                <a:cubicBezTo>
                  <a:pt x="0" y="28636"/>
                  <a:pt x="28636" y="0"/>
                  <a:pt x="63961" y="0"/>
                </a:cubicBezTo>
                <a:lnTo>
                  <a:pt x="10451639" y="0"/>
                </a:lnTo>
                <a:cubicBezTo>
                  <a:pt x="10486964" y="0"/>
                  <a:pt x="10515600" y="28636"/>
                  <a:pt x="10515600" y="63961"/>
                </a:cubicBezTo>
                <a:lnTo>
                  <a:pt x="10515600" y="319799"/>
                </a:lnTo>
                <a:cubicBezTo>
                  <a:pt x="10515600" y="355124"/>
                  <a:pt x="10486964" y="383760"/>
                  <a:pt x="10451639" y="383760"/>
                </a:cubicBezTo>
                <a:lnTo>
                  <a:pt x="63961" y="383760"/>
                </a:lnTo>
                <a:cubicBezTo>
                  <a:pt x="28636" y="383760"/>
                  <a:pt x="0" y="355124"/>
                  <a:pt x="0" y="319799"/>
                </a:cubicBezTo>
                <a:lnTo>
                  <a:pt x="0" y="63961"/>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79694" tIns="79694" rIns="79694" bIns="79694" numCol="1" spcCol="1270" anchor="ctr" anchorCtr="0">
            <a:noAutofit/>
          </a:bodyPr>
          <a:lstStyle/>
          <a:p>
            <a:pPr marL="457200" lvl="0" indent="-457200" algn="l" defTabSz="711200">
              <a:lnSpc>
                <a:spcPct val="90000"/>
              </a:lnSpc>
              <a:spcBef>
                <a:spcPct val="0"/>
              </a:spcBef>
              <a:spcAft>
                <a:spcPct val="35000"/>
              </a:spcAft>
              <a:buFont typeface="Arial" panose="020B0604020202020204" pitchFamily="34" charset="0"/>
              <a:buChar char="•"/>
            </a:pPr>
            <a:r>
              <a:rPr lang="en-US" sz="2800" kern="1200" dirty="0"/>
              <a:t>Event Sourcing</a:t>
            </a:r>
            <a:endParaRPr lang="es-ES" sz="2800" kern="1200" dirty="0"/>
          </a:p>
        </p:txBody>
      </p:sp>
      <p:sp>
        <p:nvSpPr>
          <p:cNvPr id="9" name="Forma libre: forma 8">
            <a:extLst>
              <a:ext uri="{FF2B5EF4-FFF2-40B4-BE49-F238E27FC236}">
                <a16:creationId xmlns:a16="http://schemas.microsoft.com/office/drawing/2014/main" id="{5A625D15-AE9A-4E1E-AE15-DEB9FA82E811}"/>
              </a:ext>
            </a:extLst>
          </p:cNvPr>
          <p:cNvSpPr/>
          <p:nvPr/>
        </p:nvSpPr>
        <p:spPr>
          <a:xfrm>
            <a:off x="838200" y="2817785"/>
            <a:ext cx="10515600" cy="383760"/>
          </a:xfrm>
          <a:custGeom>
            <a:avLst/>
            <a:gdLst>
              <a:gd name="connsiteX0" fmla="*/ 0 w 10515600"/>
              <a:gd name="connsiteY0" fmla="*/ 63961 h 383760"/>
              <a:gd name="connsiteX1" fmla="*/ 63961 w 10515600"/>
              <a:gd name="connsiteY1" fmla="*/ 0 h 383760"/>
              <a:gd name="connsiteX2" fmla="*/ 10451639 w 10515600"/>
              <a:gd name="connsiteY2" fmla="*/ 0 h 383760"/>
              <a:gd name="connsiteX3" fmla="*/ 10515600 w 10515600"/>
              <a:gd name="connsiteY3" fmla="*/ 63961 h 383760"/>
              <a:gd name="connsiteX4" fmla="*/ 10515600 w 10515600"/>
              <a:gd name="connsiteY4" fmla="*/ 319799 h 383760"/>
              <a:gd name="connsiteX5" fmla="*/ 10451639 w 10515600"/>
              <a:gd name="connsiteY5" fmla="*/ 383760 h 383760"/>
              <a:gd name="connsiteX6" fmla="*/ 63961 w 10515600"/>
              <a:gd name="connsiteY6" fmla="*/ 383760 h 383760"/>
              <a:gd name="connsiteX7" fmla="*/ 0 w 10515600"/>
              <a:gd name="connsiteY7" fmla="*/ 319799 h 383760"/>
              <a:gd name="connsiteX8" fmla="*/ 0 w 1051560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383760">
                <a:moveTo>
                  <a:pt x="0" y="63961"/>
                </a:moveTo>
                <a:cubicBezTo>
                  <a:pt x="0" y="28636"/>
                  <a:pt x="28636" y="0"/>
                  <a:pt x="63961" y="0"/>
                </a:cubicBezTo>
                <a:lnTo>
                  <a:pt x="10451639" y="0"/>
                </a:lnTo>
                <a:cubicBezTo>
                  <a:pt x="10486964" y="0"/>
                  <a:pt x="10515600" y="28636"/>
                  <a:pt x="10515600" y="63961"/>
                </a:cubicBezTo>
                <a:lnTo>
                  <a:pt x="10515600" y="319799"/>
                </a:lnTo>
                <a:cubicBezTo>
                  <a:pt x="10515600" y="355124"/>
                  <a:pt x="10486964" y="383760"/>
                  <a:pt x="10451639" y="383760"/>
                </a:cubicBezTo>
                <a:lnTo>
                  <a:pt x="63961" y="383760"/>
                </a:lnTo>
                <a:cubicBezTo>
                  <a:pt x="28636" y="383760"/>
                  <a:pt x="0" y="355124"/>
                  <a:pt x="0" y="319799"/>
                </a:cubicBezTo>
                <a:lnTo>
                  <a:pt x="0" y="63961"/>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79694" tIns="79694" rIns="79694" bIns="79694" numCol="1" spcCol="1270" anchor="ctr" anchorCtr="0">
            <a:noAutofit/>
          </a:bodyPr>
          <a:lstStyle/>
          <a:p>
            <a:pPr marL="457200" lvl="0" indent="-457200" algn="l" defTabSz="711200">
              <a:lnSpc>
                <a:spcPct val="90000"/>
              </a:lnSpc>
              <a:spcBef>
                <a:spcPct val="0"/>
              </a:spcBef>
              <a:spcAft>
                <a:spcPct val="35000"/>
              </a:spcAft>
              <a:buFont typeface="Arial" panose="020B0604020202020204" pitchFamily="34" charset="0"/>
              <a:buChar char="•"/>
            </a:pPr>
            <a:r>
              <a:rPr lang="en-US" sz="2800" kern="1200" dirty="0"/>
              <a:t>Index Table</a:t>
            </a:r>
            <a:endParaRPr lang="es-ES" sz="2800" kern="1200" dirty="0"/>
          </a:p>
        </p:txBody>
      </p:sp>
      <p:sp>
        <p:nvSpPr>
          <p:cNvPr id="10" name="Forma libre: forma 9">
            <a:extLst>
              <a:ext uri="{FF2B5EF4-FFF2-40B4-BE49-F238E27FC236}">
                <a16:creationId xmlns:a16="http://schemas.microsoft.com/office/drawing/2014/main" id="{B2AA7859-AA32-4E2F-8233-38F2C1A9ED5F}"/>
              </a:ext>
            </a:extLst>
          </p:cNvPr>
          <p:cNvSpPr/>
          <p:nvPr/>
        </p:nvSpPr>
        <p:spPr>
          <a:xfrm>
            <a:off x="838200" y="3247625"/>
            <a:ext cx="10515600" cy="383760"/>
          </a:xfrm>
          <a:custGeom>
            <a:avLst/>
            <a:gdLst>
              <a:gd name="connsiteX0" fmla="*/ 0 w 10515600"/>
              <a:gd name="connsiteY0" fmla="*/ 63961 h 383760"/>
              <a:gd name="connsiteX1" fmla="*/ 63961 w 10515600"/>
              <a:gd name="connsiteY1" fmla="*/ 0 h 383760"/>
              <a:gd name="connsiteX2" fmla="*/ 10451639 w 10515600"/>
              <a:gd name="connsiteY2" fmla="*/ 0 h 383760"/>
              <a:gd name="connsiteX3" fmla="*/ 10515600 w 10515600"/>
              <a:gd name="connsiteY3" fmla="*/ 63961 h 383760"/>
              <a:gd name="connsiteX4" fmla="*/ 10515600 w 10515600"/>
              <a:gd name="connsiteY4" fmla="*/ 319799 h 383760"/>
              <a:gd name="connsiteX5" fmla="*/ 10451639 w 10515600"/>
              <a:gd name="connsiteY5" fmla="*/ 383760 h 383760"/>
              <a:gd name="connsiteX6" fmla="*/ 63961 w 10515600"/>
              <a:gd name="connsiteY6" fmla="*/ 383760 h 383760"/>
              <a:gd name="connsiteX7" fmla="*/ 0 w 10515600"/>
              <a:gd name="connsiteY7" fmla="*/ 319799 h 383760"/>
              <a:gd name="connsiteX8" fmla="*/ 0 w 1051560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383760">
                <a:moveTo>
                  <a:pt x="0" y="63961"/>
                </a:moveTo>
                <a:cubicBezTo>
                  <a:pt x="0" y="28636"/>
                  <a:pt x="28636" y="0"/>
                  <a:pt x="63961" y="0"/>
                </a:cubicBezTo>
                <a:lnTo>
                  <a:pt x="10451639" y="0"/>
                </a:lnTo>
                <a:cubicBezTo>
                  <a:pt x="10486964" y="0"/>
                  <a:pt x="10515600" y="28636"/>
                  <a:pt x="10515600" y="63961"/>
                </a:cubicBezTo>
                <a:lnTo>
                  <a:pt x="10515600" y="319799"/>
                </a:lnTo>
                <a:cubicBezTo>
                  <a:pt x="10515600" y="355124"/>
                  <a:pt x="10486964" y="383760"/>
                  <a:pt x="10451639" y="383760"/>
                </a:cubicBezTo>
                <a:lnTo>
                  <a:pt x="63961" y="383760"/>
                </a:lnTo>
                <a:cubicBezTo>
                  <a:pt x="28636" y="383760"/>
                  <a:pt x="0" y="355124"/>
                  <a:pt x="0" y="319799"/>
                </a:cubicBezTo>
                <a:lnTo>
                  <a:pt x="0" y="63961"/>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79694" tIns="79694" rIns="79694" bIns="79694" numCol="1" spcCol="1270" anchor="ctr" anchorCtr="0">
            <a:noAutofit/>
          </a:bodyPr>
          <a:lstStyle/>
          <a:p>
            <a:pPr marL="457200" lvl="0" indent="-457200" algn="l" defTabSz="711200">
              <a:lnSpc>
                <a:spcPct val="90000"/>
              </a:lnSpc>
              <a:spcBef>
                <a:spcPct val="0"/>
              </a:spcBef>
              <a:spcAft>
                <a:spcPct val="35000"/>
              </a:spcAft>
              <a:buFont typeface="Arial" panose="020B0604020202020204" pitchFamily="34" charset="0"/>
              <a:buChar char="•"/>
            </a:pPr>
            <a:r>
              <a:rPr lang="en-US" sz="2800" kern="1200" dirty="0"/>
              <a:t>Materialized View</a:t>
            </a:r>
            <a:endParaRPr lang="es-ES" sz="2800" kern="1200" dirty="0"/>
          </a:p>
        </p:txBody>
      </p:sp>
      <p:sp>
        <p:nvSpPr>
          <p:cNvPr id="11" name="Forma libre: forma 10">
            <a:extLst>
              <a:ext uri="{FF2B5EF4-FFF2-40B4-BE49-F238E27FC236}">
                <a16:creationId xmlns:a16="http://schemas.microsoft.com/office/drawing/2014/main" id="{C75ADA42-0F2C-477A-99C4-2F17E99E601B}"/>
              </a:ext>
            </a:extLst>
          </p:cNvPr>
          <p:cNvSpPr/>
          <p:nvPr/>
        </p:nvSpPr>
        <p:spPr>
          <a:xfrm>
            <a:off x="838200" y="3677465"/>
            <a:ext cx="10515600" cy="383760"/>
          </a:xfrm>
          <a:custGeom>
            <a:avLst/>
            <a:gdLst>
              <a:gd name="connsiteX0" fmla="*/ 0 w 10515600"/>
              <a:gd name="connsiteY0" fmla="*/ 63961 h 383760"/>
              <a:gd name="connsiteX1" fmla="*/ 63961 w 10515600"/>
              <a:gd name="connsiteY1" fmla="*/ 0 h 383760"/>
              <a:gd name="connsiteX2" fmla="*/ 10451639 w 10515600"/>
              <a:gd name="connsiteY2" fmla="*/ 0 h 383760"/>
              <a:gd name="connsiteX3" fmla="*/ 10515600 w 10515600"/>
              <a:gd name="connsiteY3" fmla="*/ 63961 h 383760"/>
              <a:gd name="connsiteX4" fmla="*/ 10515600 w 10515600"/>
              <a:gd name="connsiteY4" fmla="*/ 319799 h 383760"/>
              <a:gd name="connsiteX5" fmla="*/ 10451639 w 10515600"/>
              <a:gd name="connsiteY5" fmla="*/ 383760 h 383760"/>
              <a:gd name="connsiteX6" fmla="*/ 63961 w 10515600"/>
              <a:gd name="connsiteY6" fmla="*/ 383760 h 383760"/>
              <a:gd name="connsiteX7" fmla="*/ 0 w 10515600"/>
              <a:gd name="connsiteY7" fmla="*/ 319799 h 383760"/>
              <a:gd name="connsiteX8" fmla="*/ 0 w 1051560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383760">
                <a:moveTo>
                  <a:pt x="0" y="63961"/>
                </a:moveTo>
                <a:cubicBezTo>
                  <a:pt x="0" y="28636"/>
                  <a:pt x="28636" y="0"/>
                  <a:pt x="63961" y="0"/>
                </a:cubicBezTo>
                <a:lnTo>
                  <a:pt x="10451639" y="0"/>
                </a:lnTo>
                <a:cubicBezTo>
                  <a:pt x="10486964" y="0"/>
                  <a:pt x="10515600" y="28636"/>
                  <a:pt x="10515600" y="63961"/>
                </a:cubicBezTo>
                <a:lnTo>
                  <a:pt x="10515600" y="319799"/>
                </a:lnTo>
                <a:cubicBezTo>
                  <a:pt x="10515600" y="355124"/>
                  <a:pt x="10486964" y="383760"/>
                  <a:pt x="10451639" y="383760"/>
                </a:cubicBezTo>
                <a:lnTo>
                  <a:pt x="63961" y="383760"/>
                </a:lnTo>
                <a:cubicBezTo>
                  <a:pt x="28636" y="383760"/>
                  <a:pt x="0" y="355124"/>
                  <a:pt x="0" y="319799"/>
                </a:cubicBezTo>
                <a:lnTo>
                  <a:pt x="0" y="63961"/>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79694" tIns="79694" rIns="79694" bIns="79694" numCol="1" spcCol="1270" anchor="ctr" anchorCtr="0">
            <a:noAutofit/>
          </a:bodyPr>
          <a:lstStyle/>
          <a:p>
            <a:pPr marL="457200" lvl="0" indent="-457200" algn="l" defTabSz="711200">
              <a:lnSpc>
                <a:spcPct val="90000"/>
              </a:lnSpc>
              <a:spcBef>
                <a:spcPct val="0"/>
              </a:spcBef>
              <a:spcAft>
                <a:spcPct val="35000"/>
              </a:spcAft>
              <a:buFont typeface="Arial" panose="020B0604020202020204" pitchFamily="34" charset="0"/>
              <a:buChar char="•"/>
            </a:pPr>
            <a:r>
              <a:rPr lang="en-US" sz="2800" kern="1200" dirty="0"/>
              <a:t>Priority Queue</a:t>
            </a:r>
            <a:endParaRPr lang="es-ES" sz="2800" kern="1200" dirty="0"/>
          </a:p>
        </p:txBody>
      </p:sp>
      <p:sp>
        <p:nvSpPr>
          <p:cNvPr id="12" name="Forma libre: forma 11">
            <a:extLst>
              <a:ext uri="{FF2B5EF4-FFF2-40B4-BE49-F238E27FC236}">
                <a16:creationId xmlns:a16="http://schemas.microsoft.com/office/drawing/2014/main" id="{D032E47B-C214-4045-8209-073664FC308C}"/>
              </a:ext>
            </a:extLst>
          </p:cNvPr>
          <p:cNvSpPr/>
          <p:nvPr/>
        </p:nvSpPr>
        <p:spPr>
          <a:xfrm>
            <a:off x="838200" y="4107305"/>
            <a:ext cx="10515600" cy="383760"/>
          </a:xfrm>
          <a:custGeom>
            <a:avLst/>
            <a:gdLst>
              <a:gd name="connsiteX0" fmla="*/ 0 w 10515600"/>
              <a:gd name="connsiteY0" fmla="*/ 63961 h 383760"/>
              <a:gd name="connsiteX1" fmla="*/ 63961 w 10515600"/>
              <a:gd name="connsiteY1" fmla="*/ 0 h 383760"/>
              <a:gd name="connsiteX2" fmla="*/ 10451639 w 10515600"/>
              <a:gd name="connsiteY2" fmla="*/ 0 h 383760"/>
              <a:gd name="connsiteX3" fmla="*/ 10515600 w 10515600"/>
              <a:gd name="connsiteY3" fmla="*/ 63961 h 383760"/>
              <a:gd name="connsiteX4" fmla="*/ 10515600 w 10515600"/>
              <a:gd name="connsiteY4" fmla="*/ 319799 h 383760"/>
              <a:gd name="connsiteX5" fmla="*/ 10451639 w 10515600"/>
              <a:gd name="connsiteY5" fmla="*/ 383760 h 383760"/>
              <a:gd name="connsiteX6" fmla="*/ 63961 w 10515600"/>
              <a:gd name="connsiteY6" fmla="*/ 383760 h 383760"/>
              <a:gd name="connsiteX7" fmla="*/ 0 w 10515600"/>
              <a:gd name="connsiteY7" fmla="*/ 319799 h 383760"/>
              <a:gd name="connsiteX8" fmla="*/ 0 w 1051560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383760">
                <a:moveTo>
                  <a:pt x="0" y="63961"/>
                </a:moveTo>
                <a:cubicBezTo>
                  <a:pt x="0" y="28636"/>
                  <a:pt x="28636" y="0"/>
                  <a:pt x="63961" y="0"/>
                </a:cubicBezTo>
                <a:lnTo>
                  <a:pt x="10451639" y="0"/>
                </a:lnTo>
                <a:cubicBezTo>
                  <a:pt x="10486964" y="0"/>
                  <a:pt x="10515600" y="28636"/>
                  <a:pt x="10515600" y="63961"/>
                </a:cubicBezTo>
                <a:lnTo>
                  <a:pt x="10515600" y="319799"/>
                </a:lnTo>
                <a:cubicBezTo>
                  <a:pt x="10515600" y="355124"/>
                  <a:pt x="10486964" y="383760"/>
                  <a:pt x="10451639" y="383760"/>
                </a:cubicBezTo>
                <a:lnTo>
                  <a:pt x="63961" y="383760"/>
                </a:lnTo>
                <a:cubicBezTo>
                  <a:pt x="28636" y="383760"/>
                  <a:pt x="0" y="355124"/>
                  <a:pt x="0" y="319799"/>
                </a:cubicBezTo>
                <a:lnTo>
                  <a:pt x="0" y="63961"/>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79694" tIns="79694" rIns="79694" bIns="79694" numCol="1" spcCol="1270" anchor="ctr" anchorCtr="0">
            <a:noAutofit/>
          </a:bodyPr>
          <a:lstStyle/>
          <a:p>
            <a:pPr marL="457200" lvl="0" indent="-457200" algn="l" defTabSz="711200">
              <a:lnSpc>
                <a:spcPct val="90000"/>
              </a:lnSpc>
              <a:spcBef>
                <a:spcPct val="0"/>
              </a:spcBef>
              <a:spcAft>
                <a:spcPct val="35000"/>
              </a:spcAft>
              <a:buFont typeface="Arial" panose="020B0604020202020204" pitchFamily="34" charset="0"/>
              <a:buChar char="•"/>
            </a:pPr>
            <a:r>
              <a:rPr lang="en-US" sz="2800" kern="1200" dirty="0"/>
              <a:t>Queue-Based Load Leveling</a:t>
            </a:r>
            <a:endParaRPr lang="es-ES" sz="2800" kern="1200" dirty="0"/>
          </a:p>
        </p:txBody>
      </p:sp>
      <p:sp>
        <p:nvSpPr>
          <p:cNvPr id="13" name="Forma libre: forma 12">
            <a:extLst>
              <a:ext uri="{FF2B5EF4-FFF2-40B4-BE49-F238E27FC236}">
                <a16:creationId xmlns:a16="http://schemas.microsoft.com/office/drawing/2014/main" id="{F053F28C-27E4-42CB-AA94-8A711045F58F}"/>
              </a:ext>
            </a:extLst>
          </p:cNvPr>
          <p:cNvSpPr/>
          <p:nvPr/>
        </p:nvSpPr>
        <p:spPr>
          <a:xfrm>
            <a:off x="838200" y="4537145"/>
            <a:ext cx="10515600" cy="383760"/>
          </a:xfrm>
          <a:custGeom>
            <a:avLst/>
            <a:gdLst>
              <a:gd name="connsiteX0" fmla="*/ 0 w 10515600"/>
              <a:gd name="connsiteY0" fmla="*/ 63961 h 383760"/>
              <a:gd name="connsiteX1" fmla="*/ 63961 w 10515600"/>
              <a:gd name="connsiteY1" fmla="*/ 0 h 383760"/>
              <a:gd name="connsiteX2" fmla="*/ 10451639 w 10515600"/>
              <a:gd name="connsiteY2" fmla="*/ 0 h 383760"/>
              <a:gd name="connsiteX3" fmla="*/ 10515600 w 10515600"/>
              <a:gd name="connsiteY3" fmla="*/ 63961 h 383760"/>
              <a:gd name="connsiteX4" fmla="*/ 10515600 w 10515600"/>
              <a:gd name="connsiteY4" fmla="*/ 319799 h 383760"/>
              <a:gd name="connsiteX5" fmla="*/ 10451639 w 10515600"/>
              <a:gd name="connsiteY5" fmla="*/ 383760 h 383760"/>
              <a:gd name="connsiteX6" fmla="*/ 63961 w 10515600"/>
              <a:gd name="connsiteY6" fmla="*/ 383760 h 383760"/>
              <a:gd name="connsiteX7" fmla="*/ 0 w 10515600"/>
              <a:gd name="connsiteY7" fmla="*/ 319799 h 383760"/>
              <a:gd name="connsiteX8" fmla="*/ 0 w 1051560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383760">
                <a:moveTo>
                  <a:pt x="0" y="63961"/>
                </a:moveTo>
                <a:cubicBezTo>
                  <a:pt x="0" y="28636"/>
                  <a:pt x="28636" y="0"/>
                  <a:pt x="63961" y="0"/>
                </a:cubicBezTo>
                <a:lnTo>
                  <a:pt x="10451639" y="0"/>
                </a:lnTo>
                <a:cubicBezTo>
                  <a:pt x="10486964" y="0"/>
                  <a:pt x="10515600" y="28636"/>
                  <a:pt x="10515600" y="63961"/>
                </a:cubicBezTo>
                <a:lnTo>
                  <a:pt x="10515600" y="319799"/>
                </a:lnTo>
                <a:cubicBezTo>
                  <a:pt x="10515600" y="355124"/>
                  <a:pt x="10486964" y="383760"/>
                  <a:pt x="10451639" y="383760"/>
                </a:cubicBezTo>
                <a:lnTo>
                  <a:pt x="63961" y="383760"/>
                </a:lnTo>
                <a:cubicBezTo>
                  <a:pt x="28636" y="383760"/>
                  <a:pt x="0" y="355124"/>
                  <a:pt x="0" y="319799"/>
                </a:cubicBezTo>
                <a:lnTo>
                  <a:pt x="0" y="63961"/>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79694" tIns="79694" rIns="79694" bIns="79694" numCol="1" spcCol="1270" anchor="ctr" anchorCtr="0">
            <a:noAutofit/>
          </a:bodyPr>
          <a:lstStyle/>
          <a:p>
            <a:pPr marL="457200" lvl="0" indent="-457200" algn="l" defTabSz="711200">
              <a:lnSpc>
                <a:spcPct val="90000"/>
              </a:lnSpc>
              <a:spcBef>
                <a:spcPct val="0"/>
              </a:spcBef>
              <a:spcAft>
                <a:spcPct val="35000"/>
              </a:spcAft>
              <a:buFont typeface="Arial" panose="020B0604020202020204" pitchFamily="34" charset="0"/>
              <a:buChar char="•"/>
            </a:pPr>
            <a:r>
              <a:rPr lang="en-US" sz="2800" kern="1200" dirty="0" err="1"/>
              <a:t>Sharding</a:t>
            </a:r>
            <a:endParaRPr lang="es-ES" sz="2800" kern="1200" dirty="0"/>
          </a:p>
        </p:txBody>
      </p:sp>
      <p:sp>
        <p:nvSpPr>
          <p:cNvPr id="14" name="Forma libre: forma 13">
            <a:extLst>
              <a:ext uri="{FF2B5EF4-FFF2-40B4-BE49-F238E27FC236}">
                <a16:creationId xmlns:a16="http://schemas.microsoft.com/office/drawing/2014/main" id="{4C66873C-C87B-4302-ACA7-50C34B350C65}"/>
              </a:ext>
            </a:extLst>
          </p:cNvPr>
          <p:cNvSpPr/>
          <p:nvPr/>
        </p:nvSpPr>
        <p:spPr>
          <a:xfrm>
            <a:off x="838200" y="4966985"/>
            <a:ext cx="10515600" cy="383760"/>
          </a:xfrm>
          <a:custGeom>
            <a:avLst/>
            <a:gdLst>
              <a:gd name="connsiteX0" fmla="*/ 0 w 10515600"/>
              <a:gd name="connsiteY0" fmla="*/ 63961 h 383760"/>
              <a:gd name="connsiteX1" fmla="*/ 63961 w 10515600"/>
              <a:gd name="connsiteY1" fmla="*/ 0 h 383760"/>
              <a:gd name="connsiteX2" fmla="*/ 10451639 w 10515600"/>
              <a:gd name="connsiteY2" fmla="*/ 0 h 383760"/>
              <a:gd name="connsiteX3" fmla="*/ 10515600 w 10515600"/>
              <a:gd name="connsiteY3" fmla="*/ 63961 h 383760"/>
              <a:gd name="connsiteX4" fmla="*/ 10515600 w 10515600"/>
              <a:gd name="connsiteY4" fmla="*/ 319799 h 383760"/>
              <a:gd name="connsiteX5" fmla="*/ 10451639 w 10515600"/>
              <a:gd name="connsiteY5" fmla="*/ 383760 h 383760"/>
              <a:gd name="connsiteX6" fmla="*/ 63961 w 10515600"/>
              <a:gd name="connsiteY6" fmla="*/ 383760 h 383760"/>
              <a:gd name="connsiteX7" fmla="*/ 0 w 10515600"/>
              <a:gd name="connsiteY7" fmla="*/ 319799 h 383760"/>
              <a:gd name="connsiteX8" fmla="*/ 0 w 1051560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383760">
                <a:moveTo>
                  <a:pt x="0" y="63961"/>
                </a:moveTo>
                <a:cubicBezTo>
                  <a:pt x="0" y="28636"/>
                  <a:pt x="28636" y="0"/>
                  <a:pt x="63961" y="0"/>
                </a:cubicBezTo>
                <a:lnTo>
                  <a:pt x="10451639" y="0"/>
                </a:lnTo>
                <a:cubicBezTo>
                  <a:pt x="10486964" y="0"/>
                  <a:pt x="10515600" y="28636"/>
                  <a:pt x="10515600" y="63961"/>
                </a:cubicBezTo>
                <a:lnTo>
                  <a:pt x="10515600" y="319799"/>
                </a:lnTo>
                <a:cubicBezTo>
                  <a:pt x="10515600" y="355124"/>
                  <a:pt x="10486964" y="383760"/>
                  <a:pt x="10451639" y="383760"/>
                </a:cubicBezTo>
                <a:lnTo>
                  <a:pt x="63961" y="383760"/>
                </a:lnTo>
                <a:cubicBezTo>
                  <a:pt x="28636" y="383760"/>
                  <a:pt x="0" y="355124"/>
                  <a:pt x="0" y="319799"/>
                </a:cubicBezTo>
                <a:lnTo>
                  <a:pt x="0" y="63961"/>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79694" tIns="79694" rIns="79694" bIns="79694" numCol="1" spcCol="1270" anchor="ctr" anchorCtr="0">
            <a:noAutofit/>
          </a:bodyPr>
          <a:lstStyle/>
          <a:p>
            <a:pPr marL="457200" lvl="0" indent="-457200" algn="l" defTabSz="711200">
              <a:lnSpc>
                <a:spcPct val="90000"/>
              </a:lnSpc>
              <a:spcBef>
                <a:spcPct val="0"/>
              </a:spcBef>
              <a:spcAft>
                <a:spcPct val="35000"/>
              </a:spcAft>
              <a:buFont typeface="Arial" panose="020B0604020202020204" pitchFamily="34" charset="0"/>
              <a:buChar char="•"/>
            </a:pPr>
            <a:r>
              <a:rPr lang="en-US" sz="2800" kern="1200" dirty="0"/>
              <a:t>Static Content Hosting</a:t>
            </a:r>
            <a:endParaRPr lang="es-ES" sz="2800" kern="1200" dirty="0"/>
          </a:p>
        </p:txBody>
      </p:sp>
      <p:sp>
        <p:nvSpPr>
          <p:cNvPr id="15" name="Forma libre: forma 14">
            <a:extLst>
              <a:ext uri="{FF2B5EF4-FFF2-40B4-BE49-F238E27FC236}">
                <a16:creationId xmlns:a16="http://schemas.microsoft.com/office/drawing/2014/main" id="{91CB4619-5C37-4467-8BD0-D2C2E3BECDF5}"/>
              </a:ext>
            </a:extLst>
          </p:cNvPr>
          <p:cNvSpPr/>
          <p:nvPr/>
        </p:nvSpPr>
        <p:spPr>
          <a:xfrm>
            <a:off x="838200" y="5396825"/>
            <a:ext cx="10515600" cy="383760"/>
          </a:xfrm>
          <a:custGeom>
            <a:avLst/>
            <a:gdLst>
              <a:gd name="connsiteX0" fmla="*/ 0 w 10515600"/>
              <a:gd name="connsiteY0" fmla="*/ 63961 h 383760"/>
              <a:gd name="connsiteX1" fmla="*/ 63961 w 10515600"/>
              <a:gd name="connsiteY1" fmla="*/ 0 h 383760"/>
              <a:gd name="connsiteX2" fmla="*/ 10451639 w 10515600"/>
              <a:gd name="connsiteY2" fmla="*/ 0 h 383760"/>
              <a:gd name="connsiteX3" fmla="*/ 10515600 w 10515600"/>
              <a:gd name="connsiteY3" fmla="*/ 63961 h 383760"/>
              <a:gd name="connsiteX4" fmla="*/ 10515600 w 10515600"/>
              <a:gd name="connsiteY4" fmla="*/ 319799 h 383760"/>
              <a:gd name="connsiteX5" fmla="*/ 10451639 w 10515600"/>
              <a:gd name="connsiteY5" fmla="*/ 383760 h 383760"/>
              <a:gd name="connsiteX6" fmla="*/ 63961 w 10515600"/>
              <a:gd name="connsiteY6" fmla="*/ 383760 h 383760"/>
              <a:gd name="connsiteX7" fmla="*/ 0 w 10515600"/>
              <a:gd name="connsiteY7" fmla="*/ 319799 h 383760"/>
              <a:gd name="connsiteX8" fmla="*/ 0 w 1051560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383760">
                <a:moveTo>
                  <a:pt x="0" y="63961"/>
                </a:moveTo>
                <a:cubicBezTo>
                  <a:pt x="0" y="28636"/>
                  <a:pt x="28636" y="0"/>
                  <a:pt x="63961" y="0"/>
                </a:cubicBezTo>
                <a:lnTo>
                  <a:pt x="10451639" y="0"/>
                </a:lnTo>
                <a:cubicBezTo>
                  <a:pt x="10486964" y="0"/>
                  <a:pt x="10515600" y="28636"/>
                  <a:pt x="10515600" y="63961"/>
                </a:cubicBezTo>
                <a:lnTo>
                  <a:pt x="10515600" y="319799"/>
                </a:lnTo>
                <a:cubicBezTo>
                  <a:pt x="10515600" y="355124"/>
                  <a:pt x="10486964" y="383760"/>
                  <a:pt x="10451639" y="383760"/>
                </a:cubicBezTo>
                <a:lnTo>
                  <a:pt x="63961" y="383760"/>
                </a:lnTo>
                <a:cubicBezTo>
                  <a:pt x="28636" y="383760"/>
                  <a:pt x="0" y="355124"/>
                  <a:pt x="0" y="319799"/>
                </a:cubicBezTo>
                <a:lnTo>
                  <a:pt x="0" y="63961"/>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79694" tIns="79694" rIns="79694" bIns="79694" numCol="1" spcCol="1270" anchor="ctr" anchorCtr="0">
            <a:noAutofit/>
          </a:bodyPr>
          <a:lstStyle/>
          <a:p>
            <a:pPr marL="457200" lvl="0" indent="-457200" algn="l" defTabSz="711200">
              <a:lnSpc>
                <a:spcPct val="90000"/>
              </a:lnSpc>
              <a:spcBef>
                <a:spcPct val="0"/>
              </a:spcBef>
              <a:spcAft>
                <a:spcPct val="35000"/>
              </a:spcAft>
              <a:buFont typeface="Arial" panose="020B0604020202020204" pitchFamily="34" charset="0"/>
              <a:buChar char="•"/>
            </a:pPr>
            <a:r>
              <a:rPr lang="en-US" sz="2800" kern="1200" dirty="0"/>
              <a:t>Throttling</a:t>
            </a:r>
            <a:endParaRPr lang="es-ES" sz="2800" kern="1200" dirty="0"/>
          </a:p>
        </p:txBody>
      </p:sp>
      <p:pic>
        <p:nvPicPr>
          <p:cNvPr id="17" name="Imagen 16">
            <a:extLst>
              <a:ext uri="{FF2B5EF4-FFF2-40B4-BE49-F238E27FC236}">
                <a16:creationId xmlns:a16="http://schemas.microsoft.com/office/drawing/2014/main" id="{3E5B9633-45D5-4CC1-9417-6208F03D4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6762" y="188773"/>
            <a:ext cx="714075" cy="714075"/>
          </a:xfrm>
          <a:prstGeom prst="rect">
            <a:avLst/>
          </a:prstGeom>
        </p:spPr>
      </p:pic>
    </p:spTree>
    <p:extLst>
      <p:ext uri="{BB962C8B-B14F-4D97-AF65-F5344CB8AC3E}">
        <p14:creationId xmlns:p14="http://schemas.microsoft.com/office/powerpoint/2010/main" val="382500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0683A4-C431-4653-8CB8-5DA2BDA1626E}"/>
              </a:ext>
            </a:extLst>
          </p:cNvPr>
          <p:cNvSpPr>
            <a:spLocks noGrp="1"/>
          </p:cNvSpPr>
          <p:nvPr>
            <p:ph type="title"/>
          </p:nvPr>
        </p:nvSpPr>
        <p:spPr/>
        <p:txBody>
          <a:bodyPr/>
          <a:lstStyle/>
          <a:p>
            <a:r>
              <a:rPr lang="es-ES" dirty="0"/>
              <a:t>Patrones de Resistencia</a:t>
            </a:r>
          </a:p>
        </p:txBody>
      </p:sp>
      <p:sp>
        <p:nvSpPr>
          <p:cNvPr id="6" name="Forma libre: forma 5">
            <a:extLst>
              <a:ext uri="{FF2B5EF4-FFF2-40B4-BE49-F238E27FC236}">
                <a16:creationId xmlns:a16="http://schemas.microsoft.com/office/drawing/2014/main" id="{E44B0022-2F3C-46D4-B979-11B99EEC5093}"/>
              </a:ext>
            </a:extLst>
          </p:cNvPr>
          <p:cNvSpPr/>
          <p:nvPr/>
        </p:nvSpPr>
        <p:spPr>
          <a:xfrm>
            <a:off x="838200" y="1534024"/>
            <a:ext cx="10515600" cy="479700"/>
          </a:xfrm>
          <a:custGeom>
            <a:avLst/>
            <a:gdLst>
              <a:gd name="connsiteX0" fmla="*/ 0 w 10515600"/>
              <a:gd name="connsiteY0" fmla="*/ 79952 h 479700"/>
              <a:gd name="connsiteX1" fmla="*/ 79952 w 10515600"/>
              <a:gd name="connsiteY1" fmla="*/ 0 h 479700"/>
              <a:gd name="connsiteX2" fmla="*/ 10435648 w 10515600"/>
              <a:gd name="connsiteY2" fmla="*/ 0 h 479700"/>
              <a:gd name="connsiteX3" fmla="*/ 10515600 w 10515600"/>
              <a:gd name="connsiteY3" fmla="*/ 79952 h 479700"/>
              <a:gd name="connsiteX4" fmla="*/ 10515600 w 10515600"/>
              <a:gd name="connsiteY4" fmla="*/ 399748 h 479700"/>
              <a:gd name="connsiteX5" fmla="*/ 10435648 w 10515600"/>
              <a:gd name="connsiteY5" fmla="*/ 479700 h 479700"/>
              <a:gd name="connsiteX6" fmla="*/ 79952 w 10515600"/>
              <a:gd name="connsiteY6" fmla="*/ 479700 h 479700"/>
              <a:gd name="connsiteX7" fmla="*/ 0 w 10515600"/>
              <a:gd name="connsiteY7" fmla="*/ 399748 h 479700"/>
              <a:gd name="connsiteX8" fmla="*/ 0 w 10515600"/>
              <a:gd name="connsiteY8" fmla="*/ 79952 h 47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479700">
                <a:moveTo>
                  <a:pt x="0" y="79952"/>
                </a:moveTo>
                <a:cubicBezTo>
                  <a:pt x="0" y="35796"/>
                  <a:pt x="35796" y="0"/>
                  <a:pt x="79952" y="0"/>
                </a:cubicBezTo>
                <a:lnTo>
                  <a:pt x="10435648" y="0"/>
                </a:lnTo>
                <a:cubicBezTo>
                  <a:pt x="10479804" y="0"/>
                  <a:pt x="10515600" y="35796"/>
                  <a:pt x="10515600" y="79952"/>
                </a:cubicBezTo>
                <a:lnTo>
                  <a:pt x="10515600" y="399748"/>
                </a:lnTo>
                <a:cubicBezTo>
                  <a:pt x="10515600" y="443904"/>
                  <a:pt x="10479804" y="479700"/>
                  <a:pt x="10435648" y="479700"/>
                </a:cubicBezTo>
                <a:lnTo>
                  <a:pt x="79952" y="479700"/>
                </a:lnTo>
                <a:cubicBezTo>
                  <a:pt x="35796" y="479700"/>
                  <a:pt x="0" y="443904"/>
                  <a:pt x="0" y="399748"/>
                </a:cubicBezTo>
                <a:lnTo>
                  <a:pt x="0" y="79952"/>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99617" tIns="99617" rIns="99617" bIns="99617" numCol="1" spcCol="1270" anchor="ctr" anchorCtr="0">
            <a:noAutofit/>
          </a:bodyPr>
          <a:lstStyle/>
          <a:p>
            <a:pPr marL="342900" lvl="0" indent="-342900" algn="l" defTabSz="889000">
              <a:lnSpc>
                <a:spcPct val="90000"/>
              </a:lnSpc>
              <a:spcBef>
                <a:spcPct val="0"/>
              </a:spcBef>
              <a:spcAft>
                <a:spcPct val="35000"/>
              </a:spcAft>
              <a:buFont typeface="Arial" panose="020B0604020202020204" pitchFamily="34" charset="0"/>
              <a:buChar char="•"/>
            </a:pPr>
            <a:r>
              <a:rPr lang="en-US" sz="2800" kern="1200" dirty="0"/>
              <a:t>Bulkhead</a:t>
            </a:r>
            <a:endParaRPr lang="es-ES" sz="2800" kern="1200" dirty="0"/>
          </a:p>
        </p:txBody>
      </p:sp>
      <p:sp>
        <p:nvSpPr>
          <p:cNvPr id="7" name="Forma libre: forma 6">
            <a:extLst>
              <a:ext uri="{FF2B5EF4-FFF2-40B4-BE49-F238E27FC236}">
                <a16:creationId xmlns:a16="http://schemas.microsoft.com/office/drawing/2014/main" id="{858865E0-1B2A-4DD7-9154-22D61DCDA106}"/>
              </a:ext>
            </a:extLst>
          </p:cNvPr>
          <p:cNvSpPr/>
          <p:nvPr/>
        </p:nvSpPr>
        <p:spPr>
          <a:xfrm>
            <a:off x="838200" y="2071325"/>
            <a:ext cx="10515600" cy="479700"/>
          </a:xfrm>
          <a:custGeom>
            <a:avLst/>
            <a:gdLst>
              <a:gd name="connsiteX0" fmla="*/ 0 w 10515600"/>
              <a:gd name="connsiteY0" fmla="*/ 79952 h 479700"/>
              <a:gd name="connsiteX1" fmla="*/ 79952 w 10515600"/>
              <a:gd name="connsiteY1" fmla="*/ 0 h 479700"/>
              <a:gd name="connsiteX2" fmla="*/ 10435648 w 10515600"/>
              <a:gd name="connsiteY2" fmla="*/ 0 h 479700"/>
              <a:gd name="connsiteX3" fmla="*/ 10515600 w 10515600"/>
              <a:gd name="connsiteY3" fmla="*/ 79952 h 479700"/>
              <a:gd name="connsiteX4" fmla="*/ 10515600 w 10515600"/>
              <a:gd name="connsiteY4" fmla="*/ 399748 h 479700"/>
              <a:gd name="connsiteX5" fmla="*/ 10435648 w 10515600"/>
              <a:gd name="connsiteY5" fmla="*/ 479700 h 479700"/>
              <a:gd name="connsiteX6" fmla="*/ 79952 w 10515600"/>
              <a:gd name="connsiteY6" fmla="*/ 479700 h 479700"/>
              <a:gd name="connsiteX7" fmla="*/ 0 w 10515600"/>
              <a:gd name="connsiteY7" fmla="*/ 399748 h 479700"/>
              <a:gd name="connsiteX8" fmla="*/ 0 w 10515600"/>
              <a:gd name="connsiteY8" fmla="*/ 79952 h 47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479700">
                <a:moveTo>
                  <a:pt x="0" y="79952"/>
                </a:moveTo>
                <a:cubicBezTo>
                  <a:pt x="0" y="35796"/>
                  <a:pt x="35796" y="0"/>
                  <a:pt x="79952" y="0"/>
                </a:cubicBezTo>
                <a:lnTo>
                  <a:pt x="10435648" y="0"/>
                </a:lnTo>
                <a:cubicBezTo>
                  <a:pt x="10479804" y="0"/>
                  <a:pt x="10515600" y="35796"/>
                  <a:pt x="10515600" y="79952"/>
                </a:cubicBezTo>
                <a:lnTo>
                  <a:pt x="10515600" y="399748"/>
                </a:lnTo>
                <a:cubicBezTo>
                  <a:pt x="10515600" y="443904"/>
                  <a:pt x="10479804" y="479700"/>
                  <a:pt x="10435648" y="479700"/>
                </a:cubicBezTo>
                <a:lnTo>
                  <a:pt x="79952" y="479700"/>
                </a:lnTo>
                <a:cubicBezTo>
                  <a:pt x="35796" y="479700"/>
                  <a:pt x="0" y="443904"/>
                  <a:pt x="0" y="399748"/>
                </a:cubicBezTo>
                <a:lnTo>
                  <a:pt x="0" y="79952"/>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99617" tIns="99617" rIns="99617" bIns="99617" numCol="1" spcCol="1270" anchor="ctr" anchorCtr="0">
            <a:noAutofit/>
          </a:bodyPr>
          <a:lstStyle/>
          <a:p>
            <a:pPr marL="342900" lvl="0" indent="-342900" algn="l" defTabSz="889000">
              <a:lnSpc>
                <a:spcPct val="90000"/>
              </a:lnSpc>
              <a:spcBef>
                <a:spcPct val="0"/>
              </a:spcBef>
              <a:spcAft>
                <a:spcPct val="35000"/>
              </a:spcAft>
              <a:buFont typeface="Arial" panose="020B0604020202020204" pitchFamily="34" charset="0"/>
              <a:buChar char="•"/>
            </a:pPr>
            <a:r>
              <a:rPr lang="en-US" sz="2800" kern="1200" dirty="0"/>
              <a:t>Circuit Breaker</a:t>
            </a:r>
            <a:endParaRPr lang="es-ES" sz="2800" kern="1200" dirty="0"/>
          </a:p>
        </p:txBody>
      </p:sp>
      <p:sp>
        <p:nvSpPr>
          <p:cNvPr id="8" name="Forma libre: forma 7">
            <a:extLst>
              <a:ext uri="{FF2B5EF4-FFF2-40B4-BE49-F238E27FC236}">
                <a16:creationId xmlns:a16="http://schemas.microsoft.com/office/drawing/2014/main" id="{8545AA95-7ACB-45DA-B0BE-B27D1302207F}"/>
              </a:ext>
            </a:extLst>
          </p:cNvPr>
          <p:cNvSpPr/>
          <p:nvPr/>
        </p:nvSpPr>
        <p:spPr>
          <a:xfrm>
            <a:off x="838200" y="2608625"/>
            <a:ext cx="10515600" cy="479700"/>
          </a:xfrm>
          <a:custGeom>
            <a:avLst/>
            <a:gdLst>
              <a:gd name="connsiteX0" fmla="*/ 0 w 10515600"/>
              <a:gd name="connsiteY0" fmla="*/ 79952 h 479700"/>
              <a:gd name="connsiteX1" fmla="*/ 79952 w 10515600"/>
              <a:gd name="connsiteY1" fmla="*/ 0 h 479700"/>
              <a:gd name="connsiteX2" fmla="*/ 10435648 w 10515600"/>
              <a:gd name="connsiteY2" fmla="*/ 0 h 479700"/>
              <a:gd name="connsiteX3" fmla="*/ 10515600 w 10515600"/>
              <a:gd name="connsiteY3" fmla="*/ 79952 h 479700"/>
              <a:gd name="connsiteX4" fmla="*/ 10515600 w 10515600"/>
              <a:gd name="connsiteY4" fmla="*/ 399748 h 479700"/>
              <a:gd name="connsiteX5" fmla="*/ 10435648 w 10515600"/>
              <a:gd name="connsiteY5" fmla="*/ 479700 h 479700"/>
              <a:gd name="connsiteX6" fmla="*/ 79952 w 10515600"/>
              <a:gd name="connsiteY6" fmla="*/ 479700 h 479700"/>
              <a:gd name="connsiteX7" fmla="*/ 0 w 10515600"/>
              <a:gd name="connsiteY7" fmla="*/ 399748 h 479700"/>
              <a:gd name="connsiteX8" fmla="*/ 0 w 10515600"/>
              <a:gd name="connsiteY8" fmla="*/ 79952 h 47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479700">
                <a:moveTo>
                  <a:pt x="0" y="79952"/>
                </a:moveTo>
                <a:cubicBezTo>
                  <a:pt x="0" y="35796"/>
                  <a:pt x="35796" y="0"/>
                  <a:pt x="79952" y="0"/>
                </a:cubicBezTo>
                <a:lnTo>
                  <a:pt x="10435648" y="0"/>
                </a:lnTo>
                <a:cubicBezTo>
                  <a:pt x="10479804" y="0"/>
                  <a:pt x="10515600" y="35796"/>
                  <a:pt x="10515600" y="79952"/>
                </a:cubicBezTo>
                <a:lnTo>
                  <a:pt x="10515600" y="399748"/>
                </a:lnTo>
                <a:cubicBezTo>
                  <a:pt x="10515600" y="443904"/>
                  <a:pt x="10479804" y="479700"/>
                  <a:pt x="10435648" y="479700"/>
                </a:cubicBezTo>
                <a:lnTo>
                  <a:pt x="79952" y="479700"/>
                </a:lnTo>
                <a:cubicBezTo>
                  <a:pt x="35796" y="479700"/>
                  <a:pt x="0" y="443904"/>
                  <a:pt x="0" y="399748"/>
                </a:cubicBezTo>
                <a:lnTo>
                  <a:pt x="0" y="79952"/>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99617" tIns="99617" rIns="99617" bIns="99617" numCol="1" spcCol="1270" anchor="ctr" anchorCtr="0">
            <a:noAutofit/>
          </a:bodyPr>
          <a:lstStyle/>
          <a:p>
            <a:pPr marL="342900" lvl="0" indent="-342900" algn="l" defTabSz="889000">
              <a:lnSpc>
                <a:spcPct val="90000"/>
              </a:lnSpc>
              <a:spcBef>
                <a:spcPct val="0"/>
              </a:spcBef>
              <a:spcAft>
                <a:spcPct val="35000"/>
              </a:spcAft>
              <a:buFont typeface="Arial" panose="020B0604020202020204" pitchFamily="34" charset="0"/>
              <a:buChar char="•"/>
            </a:pPr>
            <a:r>
              <a:rPr lang="en-US" sz="2800" kern="1200" dirty="0"/>
              <a:t>Compensating Transaction</a:t>
            </a:r>
            <a:endParaRPr lang="es-ES" sz="2800" kern="1200" dirty="0"/>
          </a:p>
        </p:txBody>
      </p:sp>
      <p:sp>
        <p:nvSpPr>
          <p:cNvPr id="9" name="Forma libre: forma 8">
            <a:extLst>
              <a:ext uri="{FF2B5EF4-FFF2-40B4-BE49-F238E27FC236}">
                <a16:creationId xmlns:a16="http://schemas.microsoft.com/office/drawing/2014/main" id="{4D9A813E-8B38-448B-8D58-EE6518177C14}"/>
              </a:ext>
            </a:extLst>
          </p:cNvPr>
          <p:cNvSpPr/>
          <p:nvPr/>
        </p:nvSpPr>
        <p:spPr>
          <a:xfrm>
            <a:off x="838200" y="3145925"/>
            <a:ext cx="10515600" cy="479700"/>
          </a:xfrm>
          <a:custGeom>
            <a:avLst/>
            <a:gdLst>
              <a:gd name="connsiteX0" fmla="*/ 0 w 10515600"/>
              <a:gd name="connsiteY0" fmla="*/ 79952 h 479700"/>
              <a:gd name="connsiteX1" fmla="*/ 79952 w 10515600"/>
              <a:gd name="connsiteY1" fmla="*/ 0 h 479700"/>
              <a:gd name="connsiteX2" fmla="*/ 10435648 w 10515600"/>
              <a:gd name="connsiteY2" fmla="*/ 0 h 479700"/>
              <a:gd name="connsiteX3" fmla="*/ 10515600 w 10515600"/>
              <a:gd name="connsiteY3" fmla="*/ 79952 h 479700"/>
              <a:gd name="connsiteX4" fmla="*/ 10515600 w 10515600"/>
              <a:gd name="connsiteY4" fmla="*/ 399748 h 479700"/>
              <a:gd name="connsiteX5" fmla="*/ 10435648 w 10515600"/>
              <a:gd name="connsiteY5" fmla="*/ 479700 h 479700"/>
              <a:gd name="connsiteX6" fmla="*/ 79952 w 10515600"/>
              <a:gd name="connsiteY6" fmla="*/ 479700 h 479700"/>
              <a:gd name="connsiteX7" fmla="*/ 0 w 10515600"/>
              <a:gd name="connsiteY7" fmla="*/ 399748 h 479700"/>
              <a:gd name="connsiteX8" fmla="*/ 0 w 10515600"/>
              <a:gd name="connsiteY8" fmla="*/ 79952 h 47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479700">
                <a:moveTo>
                  <a:pt x="0" y="79952"/>
                </a:moveTo>
                <a:cubicBezTo>
                  <a:pt x="0" y="35796"/>
                  <a:pt x="35796" y="0"/>
                  <a:pt x="79952" y="0"/>
                </a:cubicBezTo>
                <a:lnTo>
                  <a:pt x="10435648" y="0"/>
                </a:lnTo>
                <a:cubicBezTo>
                  <a:pt x="10479804" y="0"/>
                  <a:pt x="10515600" y="35796"/>
                  <a:pt x="10515600" y="79952"/>
                </a:cubicBezTo>
                <a:lnTo>
                  <a:pt x="10515600" y="399748"/>
                </a:lnTo>
                <a:cubicBezTo>
                  <a:pt x="10515600" y="443904"/>
                  <a:pt x="10479804" y="479700"/>
                  <a:pt x="10435648" y="479700"/>
                </a:cubicBezTo>
                <a:lnTo>
                  <a:pt x="79952" y="479700"/>
                </a:lnTo>
                <a:cubicBezTo>
                  <a:pt x="35796" y="479700"/>
                  <a:pt x="0" y="443904"/>
                  <a:pt x="0" y="399748"/>
                </a:cubicBezTo>
                <a:lnTo>
                  <a:pt x="0" y="79952"/>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99617" tIns="99617" rIns="99617" bIns="99617" numCol="1" spcCol="1270" anchor="ctr" anchorCtr="0">
            <a:noAutofit/>
          </a:bodyPr>
          <a:lstStyle/>
          <a:p>
            <a:pPr marL="342900" lvl="0" indent="-342900" algn="l" defTabSz="889000">
              <a:lnSpc>
                <a:spcPct val="90000"/>
              </a:lnSpc>
              <a:spcBef>
                <a:spcPct val="0"/>
              </a:spcBef>
              <a:spcAft>
                <a:spcPct val="35000"/>
              </a:spcAft>
              <a:buFont typeface="Arial" panose="020B0604020202020204" pitchFamily="34" charset="0"/>
              <a:buChar char="•"/>
            </a:pPr>
            <a:r>
              <a:rPr lang="en-US" sz="2800" kern="1200" dirty="0"/>
              <a:t>Health </a:t>
            </a:r>
            <a:r>
              <a:rPr lang="en-US" sz="2800" kern="1200" dirty="0" err="1"/>
              <a:t>EndPoint</a:t>
            </a:r>
            <a:r>
              <a:rPr lang="en-US" sz="2800" kern="1200" dirty="0"/>
              <a:t> Monitoring</a:t>
            </a:r>
            <a:endParaRPr lang="es-ES" sz="2800" kern="1200" dirty="0"/>
          </a:p>
        </p:txBody>
      </p:sp>
      <p:sp>
        <p:nvSpPr>
          <p:cNvPr id="10" name="Forma libre: forma 9">
            <a:extLst>
              <a:ext uri="{FF2B5EF4-FFF2-40B4-BE49-F238E27FC236}">
                <a16:creationId xmlns:a16="http://schemas.microsoft.com/office/drawing/2014/main" id="{64B27AFA-7329-4BF6-84DD-BA83ACFD170C}"/>
              </a:ext>
            </a:extLst>
          </p:cNvPr>
          <p:cNvSpPr/>
          <p:nvPr/>
        </p:nvSpPr>
        <p:spPr>
          <a:xfrm>
            <a:off x="838200" y="3683225"/>
            <a:ext cx="10515600" cy="479700"/>
          </a:xfrm>
          <a:custGeom>
            <a:avLst/>
            <a:gdLst>
              <a:gd name="connsiteX0" fmla="*/ 0 w 10515600"/>
              <a:gd name="connsiteY0" fmla="*/ 79952 h 479700"/>
              <a:gd name="connsiteX1" fmla="*/ 79952 w 10515600"/>
              <a:gd name="connsiteY1" fmla="*/ 0 h 479700"/>
              <a:gd name="connsiteX2" fmla="*/ 10435648 w 10515600"/>
              <a:gd name="connsiteY2" fmla="*/ 0 h 479700"/>
              <a:gd name="connsiteX3" fmla="*/ 10515600 w 10515600"/>
              <a:gd name="connsiteY3" fmla="*/ 79952 h 479700"/>
              <a:gd name="connsiteX4" fmla="*/ 10515600 w 10515600"/>
              <a:gd name="connsiteY4" fmla="*/ 399748 h 479700"/>
              <a:gd name="connsiteX5" fmla="*/ 10435648 w 10515600"/>
              <a:gd name="connsiteY5" fmla="*/ 479700 h 479700"/>
              <a:gd name="connsiteX6" fmla="*/ 79952 w 10515600"/>
              <a:gd name="connsiteY6" fmla="*/ 479700 h 479700"/>
              <a:gd name="connsiteX7" fmla="*/ 0 w 10515600"/>
              <a:gd name="connsiteY7" fmla="*/ 399748 h 479700"/>
              <a:gd name="connsiteX8" fmla="*/ 0 w 10515600"/>
              <a:gd name="connsiteY8" fmla="*/ 79952 h 47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479700">
                <a:moveTo>
                  <a:pt x="0" y="79952"/>
                </a:moveTo>
                <a:cubicBezTo>
                  <a:pt x="0" y="35796"/>
                  <a:pt x="35796" y="0"/>
                  <a:pt x="79952" y="0"/>
                </a:cubicBezTo>
                <a:lnTo>
                  <a:pt x="10435648" y="0"/>
                </a:lnTo>
                <a:cubicBezTo>
                  <a:pt x="10479804" y="0"/>
                  <a:pt x="10515600" y="35796"/>
                  <a:pt x="10515600" y="79952"/>
                </a:cubicBezTo>
                <a:lnTo>
                  <a:pt x="10515600" y="399748"/>
                </a:lnTo>
                <a:cubicBezTo>
                  <a:pt x="10515600" y="443904"/>
                  <a:pt x="10479804" y="479700"/>
                  <a:pt x="10435648" y="479700"/>
                </a:cubicBezTo>
                <a:lnTo>
                  <a:pt x="79952" y="479700"/>
                </a:lnTo>
                <a:cubicBezTo>
                  <a:pt x="35796" y="479700"/>
                  <a:pt x="0" y="443904"/>
                  <a:pt x="0" y="399748"/>
                </a:cubicBezTo>
                <a:lnTo>
                  <a:pt x="0" y="79952"/>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99617" tIns="99617" rIns="99617" bIns="99617" numCol="1" spcCol="1270" anchor="ctr" anchorCtr="0">
            <a:noAutofit/>
          </a:bodyPr>
          <a:lstStyle/>
          <a:p>
            <a:pPr marL="342900" lvl="0" indent="-342900" algn="l" defTabSz="889000">
              <a:lnSpc>
                <a:spcPct val="90000"/>
              </a:lnSpc>
              <a:spcBef>
                <a:spcPct val="0"/>
              </a:spcBef>
              <a:spcAft>
                <a:spcPct val="35000"/>
              </a:spcAft>
              <a:buFont typeface="Arial" panose="020B0604020202020204" pitchFamily="34" charset="0"/>
              <a:buChar char="•"/>
            </a:pPr>
            <a:r>
              <a:rPr lang="en-US" sz="2800" kern="1200" dirty="0"/>
              <a:t>Leader Election</a:t>
            </a:r>
            <a:endParaRPr lang="es-ES" sz="2800" kern="1200" dirty="0"/>
          </a:p>
        </p:txBody>
      </p:sp>
      <p:sp>
        <p:nvSpPr>
          <p:cNvPr id="11" name="Forma libre: forma 10">
            <a:extLst>
              <a:ext uri="{FF2B5EF4-FFF2-40B4-BE49-F238E27FC236}">
                <a16:creationId xmlns:a16="http://schemas.microsoft.com/office/drawing/2014/main" id="{DA370B6B-EE90-4FA6-90B0-47A95EB23FDA}"/>
              </a:ext>
            </a:extLst>
          </p:cNvPr>
          <p:cNvSpPr/>
          <p:nvPr/>
        </p:nvSpPr>
        <p:spPr>
          <a:xfrm>
            <a:off x="838200" y="4220525"/>
            <a:ext cx="10515600" cy="479700"/>
          </a:xfrm>
          <a:custGeom>
            <a:avLst/>
            <a:gdLst>
              <a:gd name="connsiteX0" fmla="*/ 0 w 10515600"/>
              <a:gd name="connsiteY0" fmla="*/ 79952 h 479700"/>
              <a:gd name="connsiteX1" fmla="*/ 79952 w 10515600"/>
              <a:gd name="connsiteY1" fmla="*/ 0 h 479700"/>
              <a:gd name="connsiteX2" fmla="*/ 10435648 w 10515600"/>
              <a:gd name="connsiteY2" fmla="*/ 0 h 479700"/>
              <a:gd name="connsiteX3" fmla="*/ 10515600 w 10515600"/>
              <a:gd name="connsiteY3" fmla="*/ 79952 h 479700"/>
              <a:gd name="connsiteX4" fmla="*/ 10515600 w 10515600"/>
              <a:gd name="connsiteY4" fmla="*/ 399748 h 479700"/>
              <a:gd name="connsiteX5" fmla="*/ 10435648 w 10515600"/>
              <a:gd name="connsiteY5" fmla="*/ 479700 h 479700"/>
              <a:gd name="connsiteX6" fmla="*/ 79952 w 10515600"/>
              <a:gd name="connsiteY6" fmla="*/ 479700 h 479700"/>
              <a:gd name="connsiteX7" fmla="*/ 0 w 10515600"/>
              <a:gd name="connsiteY7" fmla="*/ 399748 h 479700"/>
              <a:gd name="connsiteX8" fmla="*/ 0 w 10515600"/>
              <a:gd name="connsiteY8" fmla="*/ 79952 h 47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479700">
                <a:moveTo>
                  <a:pt x="0" y="79952"/>
                </a:moveTo>
                <a:cubicBezTo>
                  <a:pt x="0" y="35796"/>
                  <a:pt x="35796" y="0"/>
                  <a:pt x="79952" y="0"/>
                </a:cubicBezTo>
                <a:lnTo>
                  <a:pt x="10435648" y="0"/>
                </a:lnTo>
                <a:cubicBezTo>
                  <a:pt x="10479804" y="0"/>
                  <a:pt x="10515600" y="35796"/>
                  <a:pt x="10515600" y="79952"/>
                </a:cubicBezTo>
                <a:lnTo>
                  <a:pt x="10515600" y="399748"/>
                </a:lnTo>
                <a:cubicBezTo>
                  <a:pt x="10515600" y="443904"/>
                  <a:pt x="10479804" y="479700"/>
                  <a:pt x="10435648" y="479700"/>
                </a:cubicBezTo>
                <a:lnTo>
                  <a:pt x="79952" y="479700"/>
                </a:lnTo>
                <a:cubicBezTo>
                  <a:pt x="35796" y="479700"/>
                  <a:pt x="0" y="443904"/>
                  <a:pt x="0" y="399748"/>
                </a:cubicBezTo>
                <a:lnTo>
                  <a:pt x="0" y="79952"/>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99617" tIns="99617" rIns="99617" bIns="99617" numCol="1" spcCol="1270" anchor="ctr" anchorCtr="0">
            <a:noAutofit/>
          </a:bodyPr>
          <a:lstStyle/>
          <a:p>
            <a:pPr marL="342900" lvl="0" indent="-342900" algn="l" defTabSz="889000">
              <a:lnSpc>
                <a:spcPct val="90000"/>
              </a:lnSpc>
              <a:spcBef>
                <a:spcPct val="0"/>
              </a:spcBef>
              <a:spcAft>
                <a:spcPct val="35000"/>
              </a:spcAft>
              <a:buFont typeface="Arial" panose="020B0604020202020204" pitchFamily="34" charset="0"/>
              <a:buChar char="•"/>
            </a:pPr>
            <a:r>
              <a:rPr lang="en-US" sz="2800" kern="1200" dirty="0"/>
              <a:t>Queue-Based Load Leveling</a:t>
            </a:r>
            <a:endParaRPr lang="es-ES" sz="2800" kern="1200" dirty="0"/>
          </a:p>
        </p:txBody>
      </p:sp>
      <p:sp>
        <p:nvSpPr>
          <p:cNvPr id="12" name="Forma libre: forma 11">
            <a:extLst>
              <a:ext uri="{FF2B5EF4-FFF2-40B4-BE49-F238E27FC236}">
                <a16:creationId xmlns:a16="http://schemas.microsoft.com/office/drawing/2014/main" id="{597B868D-936A-4D6B-B781-0DA946A7812E}"/>
              </a:ext>
            </a:extLst>
          </p:cNvPr>
          <p:cNvSpPr/>
          <p:nvPr/>
        </p:nvSpPr>
        <p:spPr>
          <a:xfrm>
            <a:off x="838200" y="4757825"/>
            <a:ext cx="10515600" cy="479700"/>
          </a:xfrm>
          <a:custGeom>
            <a:avLst/>
            <a:gdLst>
              <a:gd name="connsiteX0" fmla="*/ 0 w 10515600"/>
              <a:gd name="connsiteY0" fmla="*/ 79952 h 479700"/>
              <a:gd name="connsiteX1" fmla="*/ 79952 w 10515600"/>
              <a:gd name="connsiteY1" fmla="*/ 0 h 479700"/>
              <a:gd name="connsiteX2" fmla="*/ 10435648 w 10515600"/>
              <a:gd name="connsiteY2" fmla="*/ 0 h 479700"/>
              <a:gd name="connsiteX3" fmla="*/ 10515600 w 10515600"/>
              <a:gd name="connsiteY3" fmla="*/ 79952 h 479700"/>
              <a:gd name="connsiteX4" fmla="*/ 10515600 w 10515600"/>
              <a:gd name="connsiteY4" fmla="*/ 399748 h 479700"/>
              <a:gd name="connsiteX5" fmla="*/ 10435648 w 10515600"/>
              <a:gd name="connsiteY5" fmla="*/ 479700 h 479700"/>
              <a:gd name="connsiteX6" fmla="*/ 79952 w 10515600"/>
              <a:gd name="connsiteY6" fmla="*/ 479700 h 479700"/>
              <a:gd name="connsiteX7" fmla="*/ 0 w 10515600"/>
              <a:gd name="connsiteY7" fmla="*/ 399748 h 479700"/>
              <a:gd name="connsiteX8" fmla="*/ 0 w 10515600"/>
              <a:gd name="connsiteY8" fmla="*/ 79952 h 47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479700">
                <a:moveTo>
                  <a:pt x="0" y="79952"/>
                </a:moveTo>
                <a:cubicBezTo>
                  <a:pt x="0" y="35796"/>
                  <a:pt x="35796" y="0"/>
                  <a:pt x="79952" y="0"/>
                </a:cubicBezTo>
                <a:lnTo>
                  <a:pt x="10435648" y="0"/>
                </a:lnTo>
                <a:cubicBezTo>
                  <a:pt x="10479804" y="0"/>
                  <a:pt x="10515600" y="35796"/>
                  <a:pt x="10515600" y="79952"/>
                </a:cubicBezTo>
                <a:lnTo>
                  <a:pt x="10515600" y="399748"/>
                </a:lnTo>
                <a:cubicBezTo>
                  <a:pt x="10515600" y="443904"/>
                  <a:pt x="10479804" y="479700"/>
                  <a:pt x="10435648" y="479700"/>
                </a:cubicBezTo>
                <a:lnTo>
                  <a:pt x="79952" y="479700"/>
                </a:lnTo>
                <a:cubicBezTo>
                  <a:pt x="35796" y="479700"/>
                  <a:pt x="0" y="443904"/>
                  <a:pt x="0" y="399748"/>
                </a:cubicBezTo>
                <a:lnTo>
                  <a:pt x="0" y="79952"/>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99617" tIns="99617" rIns="99617" bIns="99617" numCol="1" spcCol="1270" anchor="ctr" anchorCtr="0">
            <a:noAutofit/>
          </a:bodyPr>
          <a:lstStyle/>
          <a:p>
            <a:pPr marL="342900" lvl="0" indent="-342900" algn="l" defTabSz="889000">
              <a:lnSpc>
                <a:spcPct val="90000"/>
              </a:lnSpc>
              <a:spcBef>
                <a:spcPct val="0"/>
              </a:spcBef>
              <a:spcAft>
                <a:spcPct val="35000"/>
              </a:spcAft>
              <a:buFont typeface="Arial" panose="020B0604020202020204" pitchFamily="34" charset="0"/>
              <a:buChar char="•"/>
            </a:pPr>
            <a:r>
              <a:rPr lang="en-US" sz="2800" kern="1200" dirty="0"/>
              <a:t>Retry</a:t>
            </a:r>
            <a:endParaRPr lang="es-ES" sz="2800" kern="1200" dirty="0"/>
          </a:p>
        </p:txBody>
      </p:sp>
      <p:sp>
        <p:nvSpPr>
          <p:cNvPr id="13" name="Forma libre: forma 12">
            <a:extLst>
              <a:ext uri="{FF2B5EF4-FFF2-40B4-BE49-F238E27FC236}">
                <a16:creationId xmlns:a16="http://schemas.microsoft.com/office/drawing/2014/main" id="{D5B1F90B-AB29-483C-ADF0-4D61C8A572EB}"/>
              </a:ext>
            </a:extLst>
          </p:cNvPr>
          <p:cNvSpPr/>
          <p:nvPr/>
        </p:nvSpPr>
        <p:spPr>
          <a:xfrm>
            <a:off x="838200" y="5295125"/>
            <a:ext cx="10515600" cy="479700"/>
          </a:xfrm>
          <a:custGeom>
            <a:avLst/>
            <a:gdLst>
              <a:gd name="connsiteX0" fmla="*/ 0 w 10515600"/>
              <a:gd name="connsiteY0" fmla="*/ 79952 h 479700"/>
              <a:gd name="connsiteX1" fmla="*/ 79952 w 10515600"/>
              <a:gd name="connsiteY1" fmla="*/ 0 h 479700"/>
              <a:gd name="connsiteX2" fmla="*/ 10435648 w 10515600"/>
              <a:gd name="connsiteY2" fmla="*/ 0 h 479700"/>
              <a:gd name="connsiteX3" fmla="*/ 10515600 w 10515600"/>
              <a:gd name="connsiteY3" fmla="*/ 79952 h 479700"/>
              <a:gd name="connsiteX4" fmla="*/ 10515600 w 10515600"/>
              <a:gd name="connsiteY4" fmla="*/ 399748 h 479700"/>
              <a:gd name="connsiteX5" fmla="*/ 10435648 w 10515600"/>
              <a:gd name="connsiteY5" fmla="*/ 479700 h 479700"/>
              <a:gd name="connsiteX6" fmla="*/ 79952 w 10515600"/>
              <a:gd name="connsiteY6" fmla="*/ 479700 h 479700"/>
              <a:gd name="connsiteX7" fmla="*/ 0 w 10515600"/>
              <a:gd name="connsiteY7" fmla="*/ 399748 h 479700"/>
              <a:gd name="connsiteX8" fmla="*/ 0 w 10515600"/>
              <a:gd name="connsiteY8" fmla="*/ 79952 h 47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479700">
                <a:moveTo>
                  <a:pt x="0" y="79952"/>
                </a:moveTo>
                <a:cubicBezTo>
                  <a:pt x="0" y="35796"/>
                  <a:pt x="35796" y="0"/>
                  <a:pt x="79952" y="0"/>
                </a:cubicBezTo>
                <a:lnTo>
                  <a:pt x="10435648" y="0"/>
                </a:lnTo>
                <a:cubicBezTo>
                  <a:pt x="10479804" y="0"/>
                  <a:pt x="10515600" y="35796"/>
                  <a:pt x="10515600" y="79952"/>
                </a:cubicBezTo>
                <a:lnTo>
                  <a:pt x="10515600" y="399748"/>
                </a:lnTo>
                <a:cubicBezTo>
                  <a:pt x="10515600" y="443904"/>
                  <a:pt x="10479804" y="479700"/>
                  <a:pt x="10435648" y="479700"/>
                </a:cubicBezTo>
                <a:lnTo>
                  <a:pt x="79952" y="479700"/>
                </a:lnTo>
                <a:cubicBezTo>
                  <a:pt x="35796" y="479700"/>
                  <a:pt x="0" y="443904"/>
                  <a:pt x="0" y="399748"/>
                </a:cubicBezTo>
                <a:lnTo>
                  <a:pt x="0" y="79952"/>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99617" tIns="99617" rIns="99617" bIns="99617" numCol="1" spcCol="1270" anchor="ctr" anchorCtr="0">
            <a:noAutofit/>
          </a:bodyPr>
          <a:lstStyle/>
          <a:p>
            <a:pPr marL="342900" lvl="0" indent="-342900" algn="l" defTabSz="889000">
              <a:lnSpc>
                <a:spcPct val="90000"/>
              </a:lnSpc>
              <a:spcBef>
                <a:spcPct val="0"/>
              </a:spcBef>
              <a:spcAft>
                <a:spcPct val="35000"/>
              </a:spcAft>
              <a:buFont typeface="Arial" panose="020B0604020202020204" pitchFamily="34" charset="0"/>
              <a:buChar char="•"/>
            </a:pPr>
            <a:r>
              <a:rPr lang="en-US" sz="2800" kern="1200" dirty="0"/>
              <a:t>Scheduler Agent Supervisor</a:t>
            </a:r>
            <a:endParaRPr lang="es-ES" sz="2800" kern="1200" dirty="0"/>
          </a:p>
        </p:txBody>
      </p:sp>
      <p:pic>
        <p:nvPicPr>
          <p:cNvPr id="15" name="Imagen 14">
            <a:extLst>
              <a:ext uri="{FF2B5EF4-FFF2-40B4-BE49-F238E27FC236}">
                <a16:creationId xmlns:a16="http://schemas.microsoft.com/office/drawing/2014/main" id="{4317831F-B184-4586-947B-B32732CB5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9086" y="126587"/>
            <a:ext cx="869427" cy="869427"/>
          </a:xfrm>
          <a:prstGeom prst="rect">
            <a:avLst/>
          </a:prstGeom>
        </p:spPr>
      </p:pic>
    </p:spTree>
    <p:extLst>
      <p:ext uri="{BB962C8B-B14F-4D97-AF65-F5344CB8AC3E}">
        <p14:creationId xmlns:p14="http://schemas.microsoft.com/office/powerpoint/2010/main" val="329786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E0BDDB-FA64-4E83-98E0-9E97213E1592}"/>
              </a:ext>
            </a:extLst>
          </p:cNvPr>
          <p:cNvSpPr>
            <a:spLocks noGrp="1"/>
          </p:cNvSpPr>
          <p:nvPr>
            <p:ph type="title"/>
          </p:nvPr>
        </p:nvSpPr>
        <p:spPr/>
        <p:txBody>
          <a:bodyPr/>
          <a:lstStyle/>
          <a:p>
            <a:r>
              <a:rPr lang="es-ES" dirty="0"/>
              <a:t>Patrones de Seguridad</a:t>
            </a:r>
          </a:p>
        </p:txBody>
      </p:sp>
      <p:sp>
        <p:nvSpPr>
          <p:cNvPr id="6" name="Forma libre: forma 5">
            <a:extLst>
              <a:ext uri="{FF2B5EF4-FFF2-40B4-BE49-F238E27FC236}">
                <a16:creationId xmlns:a16="http://schemas.microsoft.com/office/drawing/2014/main" id="{684728C9-46A5-42C6-8534-3D0F7664E5F1}"/>
              </a:ext>
            </a:extLst>
          </p:cNvPr>
          <p:cNvSpPr/>
          <p:nvPr/>
        </p:nvSpPr>
        <p:spPr>
          <a:xfrm>
            <a:off x="680545" y="1791664"/>
            <a:ext cx="10515600" cy="697793"/>
          </a:xfrm>
          <a:custGeom>
            <a:avLst/>
            <a:gdLst>
              <a:gd name="connsiteX0" fmla="*/ 0 w 10515600"/>
              <a:gd name="connsiteY0" fmla="*/ 219867 h 1319175"/>
              <a:gd name="connsiteX1" fmla="*/ 219867 w 10515600"/>
              <a:gd name="connsiteY1" fmla="*/ 0 h 1319175"/>
              <a:gd name="connsiteX2" fmla="*/ 10295733 w 10515600"/>
              <a:gd name="connsiteY2" fmla="*/ 0 h 1319175"/>
              <a:gd name="connsiteX3" fmla="*/ 10515600 w 10515600"/>
              <a:gd name="connsiteY3" fmla="*/ 219867 h 1319175"/>
              <a:gd name="connsiteX4" fmla="*/ 10515600 w 10515600"/>
              <a:gd name="connsiteY4" fmla="*/ 1099308 h 1319175"/>
              <a:gd name="connsiteX5" fmla="*/ 10295733 w 10515600"/>
              <a:gd name="connsiteY5" fmla="*/ 1319175 h 1319175"/>
              <a:gd name="connsiteX6" fmla="*/ 219867 w 10515600"/>
              <a:gd name="connsiteY6" fmla="*/ 1319175 h 1319175"/>
              <a:gd name="connsiteX7" fmla="*/ 0 w 10515600"/>
              <a:gd name="connsiteY7" fmla="*/ 1099308 h 1319175"/>
              <a:gd name="connsiteX8" fmla="*/ 0 w 10515600"/>
              <a:gd name="connsiteY8" fmla="*/ 219867 h 13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319175">
                <a:moveTo>
                  <a:pt x="0" y="219867"/>
                </a:moveTo>
                <a:cubicBezTo>
                  <a:pt x="0" y="98438"/>
                  <a:pt x="98438" y="0"/>
                  <a:pt x="219867" y="0"/>
                </a:cubicBezTo>
                <a:lnTo>
                  <a:pt x="10295733" y="0"/>
                </a:lnTo>
                <a:cubicBezTo>
                  <a:pt x="10417162" y="0"/>
                  <a:pt x="10515600" y="98438"/>
                  <a:pt x="10515600" y="219867"/>
                </a:cubicBezTo>
                <a:lnTo>
                  <a:pt x="10515600" y="1099308"/>
                </a:lnTo>
                <a:cubicBezTo>
                  <a:pt x="10515600" y="1220737"/>
                  <a:pt x="10417162" y="1319175"/>
                  <a:pt x="10295733" y="1319175"/>
                </a:cubicBezTo>
                <a:lnTo>
                  <a:pt x="219867" y="1319175"/>
                </a:lnTo>
                <a:cubicBezTo>
                  <a:pt x="98438" y="1319175"/>
                  <a:pt x="0" y="1220737"/>
                  <a:pt x="0" y="1099308"/>
                </a:cubicBezTo>
                <a:lnTo>
                  <a:pt x="0" y="219867"/>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273947" tIns="273947" rIns="273947" bIns="273947" numCol="1" spcCol="1270" anchor="ctr" anchorCtr="0">
            <a:noAutofit/>
          </a:bodyPr>
          <a:lstStyle/>
          <a:p>
            <a:pPr marL="457200" lvl="0" indent="-457200" algn="l" defTabSz="2444750">
              <a:lnSpc>
                <a:spcPct val="90000"/>
              </a:lnSpc>
              <a:spcBef>
                <a:spcPct val="0"/>
              </a:spcBef>
              <a:spcAft>
                <a:spcPct val="35000"/>
              </a:spcAft>
              <a:buFont typeface="Arial" panose="020B0604020202020204" pitchFamily="34" charset="0"/>
              <a:buChar char="•"/>
            </a:pPr>
            <a:r>
              <a:rPr lang="en-US" sz="2800" kern="1200" dirty="0"/>
              <a:t>Federated Identity</a:t>
            </a:r>
            <a:endParaRPr lang="es-ES" sz="2800" kern="1200" dirty="0"/>
          </a:p>
        </p:txBody>
      </p:sp>
      <p:sp>
        <p:nvSpPr>
          <p:cNvPr id="7" name="Forma libre: forma 6">
            <a:extLst>
              <a:ext uri="{FF2B5EF4-FFF2-40B4-BE49-F238E27FC236}">
                <a16:creationId xmlns:a16="http://schemas.microsoft.com/office/drawing/2014/main" id="{DDAD797D-74C1-457F-8BC1-E914F3626423}"/>
              </a:ext>
            </a:extLst>
          </p:cNvPr>
          <p:cNvSpPr/>
          <p:nvPr/>
        </p:nvSpPr>
        <p:spPr>
          <a:xfrm>
            <a:off x="680545" y="2395749"/>
            <a:ext cx="10515600" cy="697794"/>
          </a:xfrm>
          <a:custGeom>
            <a:avLst/>
            <a:gdLst>
              <a:gd name="connsiteX0" fmla="*/ 0 w 10515600"/>
              <a:gd name="connsiteY0" fmla="*/ 219867 h 1319175"/>
              <a:gd name="connsiteX1" fmla="*/ 219867 w 10515600"/>
              <a:gd name="connsiteY1" fmla="*/ 0 h 1319175"/>
              <a:gd name="connsiteX2" fmla="*/ 10295733 w 10515600"/>
              <a:gd name="connsiteY2" fmla="*/ 0 h 1319175"/>
              <a:gd name="connsiteX3" fmla="*/ 10515600 w 10515600"/>
              <a:gd name="connsiteY3" fmla="*/ 219867 h 1319175"/>
              <a:gd name="connsiteX4" fmla="*/ 10515600 w 10515600"/>
              <a:gd name="connsiteY4" fmla="*/ 1099308 h 1319175"/>
              <a:gd name="connsiteX5" fmla="*/ 10295733 w 10515600"/>
              <a:gd name="connsiteY5" fmla="*/ 1319175 h 1319175"/>
              <a:gd name="connsiteX6" fmla="*/ 219867 w 10515600"/>
              <a:gd name="connsiteY6" fmla="*/ 1319175 h 1319175"/>
              <a:gd name="connsiteX7" fmla="*/ 0 w 10515600"/>
              <a:gd name="connsiteY7" fmla="*/ 1099308 h 1319175"/>
              <a:gd name="connsiteX8" fmla="*/ 0 w 10515600"/>
              <a:gd name="connsiteY8" fmla="*/ 219867 h 13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319175">
                <a:moveTo>
                  <a:pt x="0" y="219867"/>
                </a:moveTo>
                <a:cubicBezTo>
                  <a:pt x="0" y="98438"/>
                  <a:pt x="98438" y="0"/>
                  <a:pt x="219867" y="0"/>
                </a:cubicBezTo>
                <a:lnTo>
                  <a:pt x="10295733" y="0"/>
                </a:lnTo>
                <a:cubicBezTo>
                  <a:pt x="10417162" y="0"/>
                  <a:pt x="10515600" y="98438"/>
                  <a:pt x="10515600" y="219867"/>
                </a:cubicBezTo>
                <a:lnTo>
                  <a:pt x="10515600" y="1099308"/>
                </a:lnTo>
                <a:cubicBezTo>
                  <a:pt x="10515600" y="1220737"/>
                  <a:pt x="10417162" y="1319175"/>
                  <a:pt x="10295733" y="1319175"/>
                </a:cubicBezTo>
                <a:lnTo>
                  <a:pt x="219867" y="1319175"/>
                </a:lnTo>
                <a:cubicBezTo>
                  <a:pt x="98438" y="1319175"/>
                  <a:pt x="0" y="1220737"/>
                  <a:pt x="0" y="1099308"/>
                </a:cubicBezTo>
                <a:lnTo>
                  <a:pt x="0" y="219867"/>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273947" tIns="273947" rIns="273947" bIns="273947" numCol="1" spcCol="1270" anchor="ctr" anchorCtr="0">
            <a:noAutofit/>
          </a:bodyPr>
          <a:lstStyle/>
          <a:p>
            <a:pPr marL="457200" lvl="0" indent="-457200" algn="l" defTabSz="2444750">
              <a:lnSpc>
                <a:spcPct val="90000"/>
              </a:lnSpc>
              <a:spcBef>
                <a:spcPct val="0"/>
              </a:spcBef>
              <a:spcAft>
                <a:spcPct val="35000"/>
              </a:spcAft>
              <a:buFont typeface="Arial" panose="020B0604020202020204" pitchFamily="34" charset="0"/>
              <a:buChar char="•"/>
            </a:pPr>
            <a:r>
              <a:rPr lang="en-US" sz="2800" kern="1200" dirty="0"/>
              <a:t>Gatekeeper</a:t>
            </a:r>
            <a:endParaRPr lang="es-ES" sz="2800" kern="1200" dirty="0"/>
          </a:p>
        </p:txBody>
      </p:sp>
      <p:sp>
        <p:nvSpPr>
          <p:cNvPr id="8" name="Forma libre: forma 7">
            <a:extLst>
              <a:ext uri="{FF2B5EF4-FFF2-40B4-BE49-F238E27FC236}">
                <a16:creationId xmlns:a16="http://schemas.microsoft.com/office/drawing/2014/main" id="{F52291A9-A705-49D2-AAAF-7DA39361CE03}"/>
              </a:ext>
            </a:extLst>
          </p:cNvPr>
          <p:cNvSpPr/>
          <p:nvPr/>
        </p:nvSpPr>
        <p:spPr>
          <a:xfrm>
            <a:off x="680545" y="3093543"/>
            <a:ext cx="10515600" cy="604085"/>
          </a:xfrm>
          <a:custGeom>
            <a:avLst/>
            <a:gdLst>
              <a:gd name="connsiteX0" fmla="*/ 0 w 10515600"/>
              <a:gd name="connsiteY0" fmla="*/ 219867 h 1319175"/>
              <a:gd name="connsiteX1" fmla="*/ 219867 w 10515600"/>
              <a:gd name="connsiteY1" fmla="*/ 0 h 1319175"/>
              <a:gd name="connsiteX2" fmla="*/ 10295733 w 10515600"/>
              <a:gd name="connsiteY2" fmla="*/ 0 h 1319175"/>
              <a:gd name="connsiteX3" fmla="*/ 10515600 w 10515600"/>
              <a:gd name="connsiteY3" fmla="*/ 219867 h 1319175"/>
              <a:gd name="connsiteX4" fmla="*/ 10515600 w 10515600"/>
              <a:gd name="connsiteY4" fmla="*/ 1099308 h 1319175"/>
              <a:gd name="connsiteX5" fmla="*/ 10295733 w 10515600"/>
              <a:gd name="connsiteY5" fmla="*/ 1319175 h 1319175"/>
              <a:gd name="connsiteX6" fmla="*/ 219867 w 10515600"/>
              <a:gd name="connsiteY6" fmla="*/ 1319175 h 1319175"/>
              <a:gd name="connsiteX7" fmla="*/ 0 w 10515600"/>
              <a:gd name="connsiteY7" fmla="*/ 1099308 h 1319175"/>
              <a:gd name="connsiteX8" fmla="*/ 0 w 10515600"/>
              <a:gd name="connsiteY8" fmla="*/ 219867 h 13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319175">
                <a:moveTo>
                  <a:pt x="0" y="219867"/>
                </a:moveTo>
                <a:cubicBezTo>
                  <a:pt x="0" y="98438"/>
                  <a:pt x="98438" y="0"/>
                  <a:pt x="219867" y="0"/>
                </a:cubicBezTo>
                <a:lnTo>
                  <a:pt x="10295733" y="0"/>
                </a:lnTo>
                <a:cubicBezTo>
                  <a:pt x="10417162" y="0"/>
                  <a:pt x="10515600" y="98438"/>
                  <a:pt x="10515600" y="219867"/>
                </a:cubicBezTo>
                <a:lnTo>
                  <a:pt x="10515600" y="1099308"/>
                </a:lnTo>
                <a:cubicBezTo>
                  <a:pt x="10515600" y="1220737"/>
                  <a:pt x="10417162" y="1319175"/>
                  <a:pt x="10295733" y="1319175"/>
                </a:cubicBezTo>
                <a:lnTo>
                  <a:pt x="219867" y="1319175"/>
                </a:lnTo>
                <a:cubicBezTo>
                  <a:pt x="98438" y="1319175"/>
                  <a:pt x="0" y="1220737"/>
                  <a:pt x="0" y="1099308"/>
                </a:cubicBezTo>
                <a:lnTo>
                  <a:pt x="0" y="219867"/>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273947" tIns="273947" rIns="273947" bIns="273947" numCol="1" spcCol="1270" anchor="ctr" anchorCtr="0">
            <a:noAutofit/>
          </a:bodyPr>
          <a:lstStyle/>
          <a:p>
            <a:pPr marL="457200" lvl="0" indent="-457200" algn="l" defTabSz="2444750">
              <a:lnSpc>
                <a:spcPct val="90000"/>
              </a:lnSpc>
              <a:spcBef>
                <a:spcPct val="0"/>
              </a:spcBef>
              <a:spcAft>
                <a:spcPct val="35000"/>
              </a:spcAft>
              <a:buFont typeface="Arial" panose="020B0604020202020204" pitchFamily="34" charset="0"/>
              <a:buChar char="•"/>
            </a:pPr>
            <a:r>
              <a:rPr lang="en-US" sz="2800" kern="1200" dirty="0"/>
              <a:t>Valet Key</a:t>
            </a:r>
            <a:endParaRPr lang="es-ES" sz="2800" kern="1200" dirty="0"/>
          </a:p>
        </p:txBody>
      </p:sp>
      <p:pic>
        <p:nvPicPr>
          <p:cNvPr id="10" name="Imagen 9">
            <a:extLst>
              <a:ext uri="{FF2B5EF4-FFF2-40B4-BE49-F238E27FC236}">
                <a16:creationId xmlns:a16="http://schemas.microsoft.com/office/drawing/2014/main" id="{036E9ED8-1600-4586-8B4F-12DCD8628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040064" y="250574"/>
            <a:ext cx="627471" cy="704245"/>
          </a:xfrm>
          <a:prstGeom prst="rect">
            <a:avLst/>
          </a:prstGeom>
        </p:spPr>
      </p:pic>
    </p:spTree>
    <p:extLst>
      <p:ext uri="{BB962C8B-B14F-4D97-AF65-F5344CB8AC3E}">
        <p14:creationId xmlns:p14="http://schemas.microsoft.com/office/powerpoint/2010/main" val="89246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F4CD93DE-F6B8-4B10-A4DA-FF472613D426}"/>
              </a:ext>
            </a:extLst>
          </p:cNvPr>
          <p:cNvPicPr>
            <a:picLocks noChangeAspect="1"/>
          </p:cNvPicPr>
          <p:nvPr/>
        </p:nvPicPr>
        <p:blipFill rotWithShape="1">
          <a:blip r:embed="rId2"/>
          <a:srcRect t="10088" b="48478"/>
          <a:stretch/>
        </p:blipFill>
        <p:spPr>
          <a:xfrm>
            <a:off x="2249332" y="3860096"/>
            <a:ext cx="3424609" cy="1306861"/>
          </a:xfrm>
          <a:prstGeom prst="rect">
            <a:avLst/>
          </a:prstGeom>
        </p:spPr>
      </p:pic>
      <p:sp>
        <p:nvSpPr>
          <p:cNvPr id="2" name="Título 1">
            <a:extLst>
              <a:ext uri="{FF2B5EF4-FFF2-40B4-BE49-F238E27FC236}">
                <a16:creationId xmlns:a16="http://schemas.microsoft.com/office/drawing/2014/main" id="{6CECBAE3-1B15-4A41-B191-96FBDA9C0AF2}"/>
              </a:ext>
            </a:extLst>
          </p:cNvPr>
          <p:cNvSpPr>
            <a:spLocks noGrp="1"/>
          </p:cNvSpPr>
          <p:nvPr>
            <p:ph type="title"/>
          </p:nvPr>
        </p:nvSpPr>
        <p:spPr/>
        <p:txBody>
          <a:bodyPr/>
          <a:lstStyle/>
          <a:p>
            <a:r>
              <a:rPr lang="es-ES" dirty="0"/>
              <a:t>Platos Entrantes</a:t>
            </a:r>
          </a:p>
        </p:txBody>
      </p:sp>
      <p:grpSp>
        <p:nvGrpSpPr>
          <p:cNvPr id="4" name="Grupo 3">
            <a:extLst>
              <a:ext uri="{FF2B5EF4-FFF2-40B4-BE49-F238E27FC236}">
                <a16:creationId xmlns:a16="http://schemas.microsoft.com/office/drawing/2014/main" id="{AEFD0F4D-61FC-4B75-9181-5F23253F953E}"/>
              </a:ext>
            </a:extLst>
          </p:cNvPr>
          <p:cNvGrpSpPr/>
          <p:nvPr/>
        </p:nvGrpSpPr>
        <p:grpSpPr>
          <a:xfrm>
            <a:off x="2256183" y="3598287"/>
            <a:ext cx="3694102" cy="2140416"/>
            <a:chOff x="2256183" y="3598287"/>
            <a:chExt cx="3694102" cy="2140416"/>
          </a:xfrm>
        </p:grpSpPr>
        <p:sp>
          <p:nvSpPr>
            <p:cNvPr id="82" name="Rectángulo: esquinas superiores redondeadas 81">
              <a:extLst>
                <a:ext uri="{FF2B5EF4-FFF2-40B4-BE49-F238E27FC236}">
                  <a16:creationId xmlns:a16="http://schemas.microsoft.com/office/drawing/2014/main" id="{2A3EA2FC-6CFA-4057-827A-D5471BFABFD6}"/>
                </a:ext>
              </a:extLst>
            </p:cNvPr>
            <p:cNvSpPr/>
            <p:nvPr/>
          </p:nvSpPr>
          <p:spPr>
            <a:xfrm>
              <a:off x="2256183" y="3860097"/>
              <a:ext cx="3436283" cy="1313710"/>
            </a:xfrm>
            <a:prstGeom prst="round2SameRect">
              <a:avLst>
                <a:gd name="adj1" fmla="val 8000"/>
                <a:gd name="adj2" fmla="val 0"/>
              </a:avLst>
            </a:pr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3" name="Forma libre: forma 82">
              <a:extLst>
                <a:ext uri="{FF2B5EF4-FFF2-40B4-BE49-F238E27FC236}">
                  <a16:creationId xmlns:a16="http://schemas.microsoft.com/office/drawing/2014/main" id="{64E57C3F-8296-4D0D-B7D4-10F0238CA1BE}"/>
                </a:ext>
              </a:extLst>
            </p:cNvPr>
            <p:cNvSpPr/>
            <p:nvPr/>
          </p:nvSpPr>
          <p:spPr>
            <a:xfrm>
              <a:off x="2256183" y="5173808"/>
              <a:ext cx="3436283" cy="564895"/>
            </a:xfrm>
            <a:custGeom>
              <a:avLst/>
              <a:gdLst>
                <a:gd name="connsiteX0" fmla="*/ 0 w 1759876"/>
                <a:gd name="connsiteY0" fmla="*/ 0 h 564895"/>
                <a:gd name="connsiteX1" fmla="*/ 1759876 w 1759876"/>
                <a:gd name="connsiteY1" fmla="*/ 0 h 564895"/>
                <a:gd name="connsiteX2" fmla="*/ 1759876 w 1759876"/>
                <a:gd name="connsiteY2" fmla="*/ 564895 h 564895"/>
                <a:gd name="connsiteX3" fmla="*/ 0 w 1759876"/>
                <a:gd name="connsiteY3" fmla="*/ 564895 h 564895"/>
                <a:gd name="connsiteX4" fmla="*/ 0 w 1759876"/>
                <a:gd name="connsiteY4" fmla="*/ 0 h 564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876" h="564895">
                  <a:moveTo>
                    <a:pt x="0" y="0"/>
                  </a:moveTo>
                  <a:lnTo>
                    <a:pt x="1759876" y="0"/>
                  </a:lnTo>
                  <a:lnTo>
                    <a:pt x="1759876" y="564895"/>
                  </a:lnTo>
                  <a:lnTo>
                    <a:pt x="0" y="564895"/>
                  </a:lnTo>
                  <a:lnTo>
                    <a:pt x="0" y="0"/>
                  </a:lnTo>
                  <a:close/>
                </a:path>
              </a:pathLst>
            </a:custGeom>
            <a:solidFill>
              <a:schemeClr val="bg1">
                <a:lumMod val="50000"/>
              </a:schemeClr>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40" tIns="0" rIns="538307" bIns="0" numCol="1" spcCol="1270" anchor="ctr" anchorCtr="0">
              <a:noAutofit/>
            </a:bodyPr>
            <a:lstStyle/>
            <a:p>
              <a:pPr marL="0" lvl="0" indent="0" algn="l" defTabSz="622300">
                <a:lnSpc>
                  <a:spcPct val="90000"/>
                </a:lnSpc>
                <a:spcBef>
                  <a:spcPct val="0"/>
                </a:spcBef>
                <a:spcAft>
                  <a:spcPct val="35000"/>
                </a:spcAft>
                <a:buNone/>
              </a:pPr>
              <a:r>
                <a:rPr lang="es-ES" sz="2400" kern="1200" dirty="0"/>
                <a:t>Leader </a:t>
              </a:r>
              <a:r>
                <a:rPr lang="es-ES" sz="2400" kern="1200" dirty="0" err="1"/>
                <a:t>Election</a:t>
              </a:r>
              <a:endParaRPr lang="es-ES" sz="2400" kern="1200" dirty="0"/>
            </a:p>
          </p:txBody>
        </p:sp>
        <p:sp>
          <p:nvSpPr>
            <p:cNvPr id="84" name="Rectángulo 83">
              <a:extLst>
                <a:ext uri="{FF2B5EF4-FFF2-40B4-BE49-F238E27FC236}">
                  <a16:creationId xmlns:a16="http://schemas.microsoft.com/office/drawing/2014/main" id="{60249C33-7060-45B4-8881-E8A4E218F4D7}"/>
                </a:ext>
              </a:extLst>
            </p:cNvPr>
            <p:cNvSpPr/>
            <p:nvPr/>
          </p:nvSpPr>
          <p:spPr>
            <a:xfrm>
              <a:off x="5334327" y="3598287"/>
              <a:ext cx="615958" cy="589556"/>
            </a:xfrm>
            <a:prstGeom prst="rect">
              <a:avLst/>
            </a:prstGeom>
            <a:blipFill>
              <a:blip r:embed="rId3">
                <a:extLst>
                  <a:ext uri="{28A0092B-C50C-407E-A947-70E740481C1C}">
                    <a14:useLocalDpi xmlns:a14="http://schemas.microsoft.com/office/drawing/2010/main" val="0"/>
                  </a:ext>
                </a:extLst>
              </a:blip>
              <a:srcRect/>
              <a:stretch>
                <a:fillRect/>
              </a:stretch>
            </a:blip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grpSp>
        <p:nvGrpSpPr>
          <p:cNvPr id="5" name="Grupo 4">
            <a:extLst>
              <a:ext uri="{FF2B5EF4-FFF2-40B4-BE49-F238E27FC236}">
                <a16:creationId xmlns:a16="http://schemas.microsoft.com/office/drawing/2014/main" id="{E8A98664-2F06-4748-9AA5-0E0AFE2BD689}"/>
              </a:ext>
            </a:extLst>
          </p:cNvPr>
          <p:cNvGrpSpPr/>
          <p:nvPr/>
        </p:nvGrpSpPr>
        <p:grpSpPr>
          <a:xfrm>
            <a:off x="7018561" y="1104820"/>
            <a:ext cx="3546042" cy="2155146"/>
            <a:chOff x="7018561" y="1104820"/>
            <a:chExt cx="3546042" cy="2155146"/>
          </a:xfrm>
        </p:grpSpPr>
        <p:pic>
          <p:nvPicPr>
            <p:cNvPr id="2050" name="Picture 2" descr="Claim Check">
              <a:extLst>
                <a:ext uri="{FF2B5EF4-FFF2-40B4-BE49-F238E27FC236}">
                  <a16:creationId xmlns:a16="http://schemas.microsoft.com/office/drawing/2014/main" id="{FD082092-3477-4C71-80AD-925AC8BFB8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88" t="14286" r="45591" b="26533"/>
            <a:stretch/>
          </p:blipFill>
          <p:spPr bwMode="auto">
            <a:xfrm>
              <a:off x="7018561" y="1381359"/>
              <a:ext cx="3382667" cy="1306861"/>
            </a:xfrm>
            <a:prstGeom prst="rect">
              <a:avLst/>
            </a:prstGeom>
            <a:noFill/>
            <a:extLst>
              <a:ext uri="{909E8E84-426E-40DD-AFC4-6F175D3DCCD1}">
                <a14:hiddenFill xmlns:a14="http://schemas.microsoft.com/office/drawing/2010/main">
                  <a:solidFill>
                    <a:srgbClr val="FFFFFF"/>
                  </a:solidFill>
                </a14:hiddenFill>
              </a:ext>
            </a:extLst>
          </p:spPr>
        </p:pic>
        <p:sp>
          <p:nvSpPr>
            <p:cNvPr id="85" name="Rectángulo: esquinas superiores redondeadas 84">
              <a:extLst>
                <a:ext uri="{FF2B5EF4-FFF2-40B4-BE49-F238E27FC236}">
                  <a16:creationId xmlns:a16="http://schemas.microsoft.com/office/drawing/2014/main" id="{5AB5C187-D071-4AC8-A79C-3DBC3C45A31E}"/>
                </a:ext>
              </a:extLst>
            </p:cNvPr>
            <p:cNvSpPr/>
            <p:nvPr/>
          </p:nvSpPr>
          <p:spPr>
            <a:xfrm>
              <a:off x="7018561" y="1381360"/>
              <a:ext cx="3403716" cy="1313710"/>
            </a:xfrm>
            <a:prstGeom prst="round2SameRect">
              <a:avLst>
                <a:gd name="adj1" fmla="val 8000"/>
                <a:gd name="adj2" fmla="val 0"/>
              </a:avLst>
            </a:pr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6" name="Forma libre: forma 85">
              <a:extLst>
                <a:ext uri="{FF2B5EF4-FFF2-40B4-BE49-F238E27FC236}">
                  <a16:creationId xmlns:a16="http://schemas.microsoft.com/office/drawing/2014/main" id="{41DD12C6-B0AF-4BCC-B9A2-C6485C6FBEF2}"/>
                </a:ext>
              </a:extLst>
            </p:cNvPr>
            <p:cNvSpPr/>
            <p:nvPr/>
          </p:nvSpPr>
          <p:spPr>
            <a:xfrm>
              <a:off x="7018561" y="2695071"/>
              <a:ext cx="3403716" cy="564895"/>
            </a:xfrm>
            <a:custGeom>
              <a:avLst/>
              <a:gdLst>
                <a:gd name="connsiteX0" fmla="*/ 0 w 1759876"/>
                <a:gd name="connsiteY0" fmla="*/ 0 h 564895"/>
                <a:gd name="connsiteX1" fmla="*/ 1759876 w 1759876"/>
                <a:gd name="connsiteY1" fmla="*/ 0 h 564895"/>
                <a:gd name="connsiteX2" fmla="*/ 1759876 w 1759876"/>
                <a:gd name="connsiteY2" fmla="*/ 564895 h 564895"/>
                <a:gd name="connsiteX3" fmla="*/ 0 w 1759876"/>
                <a:gd name="connsiteY3" fmla="*/ 564895 h 564895"/>
                <a:gd name="connsiteX4" fmla="*/ 0 w 1759876"/>
                <a:gd name="connsiteY4" fmla="*/ 0 h 564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876" h="564895">
                  <a:moveTo>
                    <a:pt x="0" y="0"/>
                  </a:moveTo>
                  <a:lnTo>
                    <a:pt x="1759876" y="0"/>
                  </a:lnTo>
                  <a:lnTo>
                    <a:pt x="1759876" y="564895"/>
                  </a:lnTo>
                  <a:lnTo>
                    <a:pt x="0" y="564895"/>
                  </a:lnTo>
                  <a:lnTo>
                    <a:pt x="0" y="0"/>
                  </a:lnTo>
                  <a:close/>
                </a:path>
              </a:pathLst>
            </a:custGeom>
            <a:solidFill>
              <a:schemeClr val="bg1">
                <a:lumMod val="50000"/>
              </a:schemeClr>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40" tIns="0" rIns="538307" bIns="0" numCol="1" spcCol="1270" anchor="ctr" anchorCtr="0">
              <a:noAutofit/>
            </a:bodyPr>
            <a:lstStyle/>
            <a:p>
              <a:pPr marL="0" lvl="0" indent="0" algn="l" defTabSz="622300">
                <a:lnSpc>
                  <a:spcPct val="90000"/>
                </a:lnSpc>
                <a:spcBef>
                  <a:spcPct val="0"/>
                </a:spcBef>
                <a:spcAft>
                  <a:spcPct val="35000"/>
                </a:spcAft>
                <a:buNone/>
              </a:pPr>
              <a:r>
                <a:rPr lang="en-US" sz="2400" kern="1200" dirty="0"/>
                <a:t>Claim-Check</a:t>
              </a:r>
              <a:endParaRPr lang="es-ES" sz="2400" kern="1200" dirty="0"/>
            </a:p>
          </p:txBody>
        </p:sp>
        <p:sp>
          <p:nvSpPr>
            <p:cNvPr id="87" name="Rectángulo 86">
              <a:extLst>
                <a:ext uri="{FF2B5EF4-FFF2-40B4-BE49-F238E27FC236}">
                  <a16:creationId xmlns:a16="http://schemas.microsoft.com/office/drawing/2014/main" id="{56A0847A-4483-48FA-AFC6-6DA723A13342}"/>
                </a:ext>
              </a:extLst>
            </p:cNvPr>
            <p:cNvSpPr/>
            <p:nvPr/>
          </p:nvSpPr>
          <p:spPr>
            <a:xfrm>
              <a:off x="9961674" y="1104820"/>
              <a:ext cx="602929" cy="615956"/>
            </a:xfrm>
            <a:prstGeom prst="rect">
              <a:avLst/>
            </a:prstGeom>
            <a:blipFill>
              <a:blip r:embed="rId5">
                <a:extLst>
                  <a:ext uri="{28A0092B-C50C-407E-A947-70E740481C1C}">
                    <a14:useLocalDpi xmlns:a14="http://schemas.microsoft.com/office/drawing/2010/main" val="0"/>
                  </a:ext>
                </a:extLst>
              </a:blip>
              <a:srcRect/>
              <a:stretch>
                <a:fillRect/>
              </a:stretch>
            </a:blip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grpSp>
        <p:nvGrpSpPr>
          <p:cNvPr id="6" name="Grupo 5">
            <a:extLst>
              <a:ext uri="{FF2B5EF4-FFF2-40B4-BE49-F238E27FC236}">
                <a16:creationId xmlns:a16="http://schemas.microsoft.com/office/drawing/2014/main" id="{82DA00E6-45AA-4BB4-9DF2-70E508C7C445}"/>
              </a:ext>
            </a:extLst>
          </p:cNvPr>
          <p:cNvGrpSpPr/>
          <p:nvPr/>
        </p:nvGrpSpPr>
        <p:grpSpPr>
          <a:xfrm>
            <a:off x="6906374" y="3709301"/>
            <a:ext cx="3658228" cy="2029402"/>
            <a:chOff x="6906374" y="3709301"/>
            <a:chExt cx="3658228" cy="2029402"/>
          </a:xfrm>
        </p:grpSpPr>
        <p:pic>
          <p:nvPicPr>
            <p:cNvPr id="23" name="Picture 2" descr="Valet Key">
              <a:extLst>
                <a:ext uri="{FF2B5EF4-FFF2-40B4-BE49-F238E27FC236}">
                  <a16:creationId xmlns:a16="http://schemas.microsoft.com/office/drawing/2014/main" id="{59BC4A89-633A-444C-85ED-E466D754F30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3" t="31467" r="613" b="29622"/>
            <a:stretch/>
          </p:blipFill>
          <p:spPr bwMode="auto">
            <a:xfrm>
              <a:off x="6906374" y="3853247"/>
              <a:ext cx="3494854" cy="1313710"/>
            </a:xfrm>
            <a:prstGeom prst="rect">
              <a:avLst/>
            </a:prstGeom>
            <a:noFill/>
            <a:extLst>
              <a:ext uri="{909E8E84-426E-40DD-AFC4-6F175D3DCCD1}">
                <a14:hiddenFill xmlns:a14="http://schemas.microsoft.com/office/drawing/2010/main">
                  <a:solidFill>
                    <a:srgbClr val="FFFFFF"/>
                  </a:solidFill>
                </a14:hiddenFill>
              </a:ext>
            </a:extLst>
          </p:spPr>
        </p:pic>
        <p:sp>
          <p:nvSpPr>
            <p:cNvPr id="94" name="Rectángulo: esquinas superiores redondeadas 93">
              <a:extLst>
                <a:ext uri="{FF2B5EF4-FFF2-40B4-BE49-F238E27FC236}">
                  <a16:creationId xmlns:a16="http://schemas.microsoft.com/office/drawing/2014/main" id="{4622D4B5-B98E-4696-8D0A-FC9AA151401C}"/>
                </a:ext>
              </a:extLst>
            </p:cNvPr>
            <p:cNvSpPr/>
            <p:nvPr/>
          </p:nvSpPr>
          <p:spPr>
            <a:xfrm>
              <a:off x="6976618" y="3860098"/>
              <a:ext cx="3424610" cy="1313710"/>
            </a:xfrm>
            <a:prstGeom prst="round2SameRect">
              <a:avLst>
                <a:gd name="adj1" fmla="val 8000"/>
                <a:gd name="adj2" fmla="val 0"/>
              </a:avLst>
            </a:pr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5" name="Forma libre: forma 94">
              <a:extLst>
                <a:ext uri="{FF2B5EF4-FFF2-40B4-BE49-F238E27FC236}">
                  <a16:creationId xmlns:a16="http://schemas.microsoft.com/office/drawing/2014/main" id="{DABF5686-DE44-4C62-8816-D62F4D5F886A}"/>
                </a:ext>
              </a:extLst>
            </p:cNvPr>
            <p:cNvSpPr/>
            <p:nvPr/>
          </p:nvSpPr>
          <p:spPr>
            <a:xfrm>
              <a:off x="6976618" y="5173808"/>
              <a:ext cx="3424610" cy="564895"/>
            </a:xfrm>
            <a:custGeom>
              <a:avLst/>
              <a:gdLst>
                <a:gd name="connsiteX0" fmla="*/ 0 w 1759876"/>
                <a:gd name="connsiteY0" fmla="*/ 0 h 564895"/>
                <a:gd name="connsiteX1" fmla="*/ 1759876 w 1759876"/>
                <a:gd name="connsiteY1" fmla="*/ 0 h 564895"/>
                <a:gd name="connsiteX2" fmla="*/ 1759876 w 1759876"/>
                <a:gd name="connsiteY2" fmla="*/ 564895 h 564895"/>
                <a:gd name="connsiteX3" fmla="*/ 0 w 1759876"/>
                <a:gd name="connsiteY3" fmla="*/ 564895 h 564895"/>
                <a:gd name="connsiteX4" fmla="*/ 0 w 1759876"/>
                <a:gd name="connsiteY4" fmla="*/ 0 h 564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876" h="564895">
                  <a:moveTo>
                    <a:pt x="0" y="0"/>
                  </a:moveTo>
                  <a:lnTo>
                    <a:pt x="1759876" y="0"/>
                  </a:lnTo>
                  <a:lnTo>
                    <a:pt x="1759876" y="564895"/>
                  </a:lnTo>
                  <a:lnTo>
                    <a:pt x="0" y="564895"/>
                  </a:lnTo>
                  <a:lnTo>
                    <a:pt x="0" y="0"/>
                  </a:lnTo>
                  <a:close/>
                </a:path>
              </a:pathLst>
            </a:custGeom>
            <a:solidFill>
              <a:schemeClr val="bg1">
                <a:lumMod val="50000"/>
              </a:schemeClr>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40" tIns="0" rIns="538307" bIns="0" numCol="1" spcCol="1270" anchor="ctr" anchorCtr="0">
              <a:noAutofit/>
            </a:bodyPr>
            <a:lstStyle/>
            <a:p>
              <a:pPr marL="0" lvl="0" indent="0" algn="l" defTabSz="622300">
                <a:lnSpc>
                  <a:spcPct val="90000"/>
                </a:lnSpc>
                <a:spcBef>
                  <a:spcPct val="0"/>
                </a:spcBef>
                <a:spcAft>
                  <a:spcPct val="35000"/>
                </a:spcAft>
                <a:buNone/>
              </a:pPr>
              <a:r>
                <a:rPr lang="en-US" sz="2400" kern="1200" dirty="0"/>
                <a:t>Valet Key</a:t>
              </a:r>
              <a:endParaRPr lang="es-ES" sz="2400" kern="1200" dirty="0"/>
            </a:p>
          </p:txBody>
        </p:sp>
        <p:sp>
          <p:nvSpPr>
            <p:cNvPr id="96" name="Rectángulo 95">
              <a:extLst>
                <a:ext uri="{FF2B5EF4-FFF2-40B4-BE49-F238E27FC236}">
                  <a16:creationId xmlns:a16="http://schemas.microsoft.com/office/drawing/2014/main" id="{61468453-386A-4F52-8E55-2D44F60853D0}"/>
                </a:ext>
              </a:extLst>
            </p:cNvPr>
            <p:cNvSpPr/>
            <p:nvPr/>
          </p:nvSpPr>
          <p:spPr>
            <a:xfrm>
              <a:off x="10111533" y="3709301"/>
              <a:ext cx="453069" cy="465997"/>
            </a:xfrm>
            <a:prstGeom prst="rect">
              <a:avLst/>
            </a:prstGeom>
            <a:blipFill>
              <a:blip r:embed="rId7">
                <a:extLst>
                  <a:ext uri="{28A0092B-C50C-407E-A947-70E740481C1C}">
                    <a14:useLocalDpi xmlns:a14="http://schemas.microsoft.com/office/drawing/2010/main" val="0"/>
                  </a:ext>
                </a:extLst>
              </a:blip>
              <a:srcRect/>
              <a:stretch>
                <a:fillRect t="-6000" b="-6000"/>
              </a:stretch>
            </a:blip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grpSp>
        <p:nvGrpSpPr>
          <p:cNvPr id="12" name="Grupo 11">
            <a:extLst>
              <a:ext uri="{FF2B5EF4-FFF2-40B4-BE49-F238E27FC236}">
                <a16:creationId xmlns:a16="http://schemas.microsoft.com/office/drawing/2014/main" id="{FC4DC91E-D486-422B-A1C3-822B55620B31}"/>
              </a:ext>
            </a:extLst>
          </p:cNvPr>
          <p:cNvGrpSpPr/>
          <p:nvPr/>
        </p:nvGrpSpPr>
        <p:grpSpPr>
          <a:xfrm>
            <a:off x="2256183" y="1229552"/>
            <a:ext cx="3764178" cy="2106917"/>
            <a:chOff x="2256183" y="1229552"/>
            <a:chExt cx="3764178" cy="2106917"/>
          </a:xfrm>
        </p:grpSpPr>
        <p:grpSp>
          <p:nvGrpSpPr>
            <p:cNvPr id="3" name="Grupo 2">
              <a:extLst>
                <a:ext uri="{FF2B5EF4-FFF2-40B4-BE49-F238E27FC236}">
                  <a16:creationId xmlns:a16="http://schemas.microsoft.com/office/drawing/2014/main" id="{23B8735E-4AC0-4660-8D81-2DDAAB33F6E8}"/>
                </a:ext>
              </a:extLst>
            </p:cNvPr>
            <p:cNvGrpSpPr/>
            <p:nvPr/>
          </p:nvGrpSpPr>
          <p:grpSpPr>
            <a:xfrm>
              <a:off x="2256183" y="1442510"/>
              <a:ext cx="3481136" cy="1893959"/>
              <a:chOff x="2256183" y="1442510"/>
              <a:chExt cx="3481136" cy="1893959"/>
            </a:xfrm>
          </p:grpSpPr>
          <p:pic>
            <p:nvPicPr>
              <p:cNvPr id="19" name="Picture 2" descr="health-endpoint-monitoring">
                <a:extLst>
                  <a:ext uri="{FF2B5EF4-FFF2-40B4-BE49-F238E27FC236}">
                    <a16:creationId xmlns:a16="http://schemas.microsoft.com/office/drawing/2014/main" id="{38A08B93-E712-489D-B9A8-F997CCF189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1261" y="1442510"/>
                <a:ext cx="3403716" cy="1329063"/>
              </a:xfrm>
              <a:prstGeom prst="rect">
                <a:avLst/>
              </a:prstGeom>
              <a:noFill/>
              <a:extLst>
                <a:ext uri="{909E8E84-426E-40DD-AFC4-6F175D3DCCD1}">
                  <a14:hiddenFill xmlns:a14="http://schemas.microsoft.com/office/drawing/2010/main">
                    <a:solidFill>
                      <a:srgbClr val="FFFFFF"/>
                    </a:solidFill>
                  </a14:hiddenFill>
                </a:ext>
              </a:extLst>
            </p:spPr>
          </p:pic>
          <p:sp>
            <p:nvSpPr>
              <p:cNvPr id="73" name="Rectángulo: esquinas superiores redondeadas 72">
                <a:extLst>
                  <a:ext uri="{FF2B5EF4-FFF2-40B4-BE49-F238E27FC236}">
                    <a16:creationId xmlns:a16="http://schemas.microsoft.com/office/drawing/2014/main" id="{B7120190-EB51-499E-ADFF-0B05BC05C461}"/>
                  </a:ext>
                </a:extLst>
              </p:cNvPr>
              <p:cNvSpPr/>
              <p:nvPr/>
            </p:nvSpPr>
            <p:spPr>
              <a:xfrm>
                <a:off x="2256183" y="1457863"/>
                <a:ext cx="3473750" cy="1313710"/>
              </a:xfrm>
              <a:prstGeom prst="round2SameRect">
                <a:avLst>
                  <a:gd name="adj1" fmla="val 8000"/>
                  <a:gd name="adj2" fmla="val 0"/>
                </a:avLst>
              </a:pr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4" name="Forma libre: forma 73">
                <a:extLst>
                  <a:ext uri="{FF2B5EF4-FFF2-40B4-BE49-F238E27FC236}">
                    <a16:creationId xmlns:a16="http://schemas.microsoft.com/office/drawing/2014/main" id="{8D093B07-D09C-4298-806A-1995223A3156}"/>
                  </a:ext>
                </a:extLst>
              </p:cNvPr>
              <p:cNvSpPr/>
              <p:nvPr/>
            </p:nvSpPr>
            <p:spPr>
              <a:xfrm>
                <a:off x="2256183" y="2771574"/>
                <a:ext cx="3481136" cy="564895"/>
              </a:xfrm>
              <a:custGeom>
                <a:avLst/>
                <a:gdLst>
                  <a:gd name="connsiteX0" fmla="*/ 0 w 1759876"/>
                  <a:gd name="connsiteY0" fmla="*/ 0 h 564895"/>
                  <a:gd name="connsiteX1" fmla="*/ 1759876 w 1759876"/>
                  <a:gd name="connsiteY1" fmla="*/ 0 h 564895"/>
                  <a:gd name="connsiteX2" fmla="*/ 1759876 w 1759876"/>
                  <a:gd name="connsiteY2" fmla="*/ 564895 h 564895"/>
                  <a:gd name="connsiteX3" fmla="*/ 0 w 1759876"/>
                  <a:gd name="connsiteY3" fmla="*/ 564895 h 564895"/>
                  <a:gd name="connsiteX4" fmla="*/ 0 w 1759876"/>
                  <a:gd name="connsiteY4" fmla="*/ 0 h 564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876" h="564895">
                    <a:moveTo>
                      <a:pt x="0" y="0"/>
                    </a:moveTo>
                    <a:lnTo>
                      <a:pt x="1759876" y="0"/>
                    </a:lnTo>
                    <a:lnTo>
                      <a:pt x="1759876" y="564895"/>
                    </a:lnTo>
                    <a:lnTo>
                      <a:pt x="0" y="564895"/>
                    </a:lnTo>
                    <a:lnTo>
                      <a:pt x="0" y="0"/>
                    </a:lnTo>
                    <a:close/>
                  </a:path>
                </a:pathLst>
              </a:custGeom>
              <a:solidFill>
                <a:schemeClr val="bg1">
                  <a:lumMod val="50000"/>
                </a:schemeClr>
              </a:solidFill>
              <a:ln>
                <a:solidFill>
                  <a:schemeClr val="bg1">
                    <a:lumMod val="9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40" tIns="0" rIns="538307" bIns="0" numCol="1" spcCol="1270" anchor="ctr" anchorCtr="0">
                <a:noAutofit/>
              </a:bodyPr>
              <a:lstStyle/>
              <a:p>
                <a:pPr marL="0" lvl="0" indent="0" algn="l" defTabSz="622300">
                  <a:lnSpc>
                    <a:spcPct val="90000"/>
                  </a:lnSpc>
                  <a:spcBef>
                    <a:spcPct val="0"/>
                  </a:spcBef>
                  <a:spcAft>
                    <a:spcPct val="35000"/>
                  </a:spcAft>
                  <a:buNone/>
                </a:pPr>
                <a:r>
                  <a:rPr lang="en-US" sz="2000" kern="1200" dirty="0"/>
                  <a:t>Health </a:t>
                </a:r>
                <a:r>
                  <a:rPr lang="en-US" sz="2000" kern="1200" dirty="0" err="1"/>
                  <a:t>EndPoint</a:t>
                </a:r>
                <a:r>
                  <a:rPr lang="en-US" sz="2000" kern="1200" dirty="0"/>
                  <a:t> Monitoring</a:t>
                </a:r>
                <a:endParaRPr lang="es-ES" sz="2000" kern="1200" dirty="0"/>
              </a:p>
            </p:txBody>
          </p:sp>
        </p:grpSp>
        <p:grpSp>
          <p:nvGrpSpPr>
            <p:cNvPr id="11" name="Grupo 10">
              <a:extLst>
                <a:ext uri="{FF2B5EF4-FFF2-40B4-BE49-F238E27FC236}">
                  <a16:creationId xmlns:a16="http://schemas.microsoft.com/office/drawing/2014/main" id="{104EC0C5-94FD-4CF8-8796-AC18D115C9A6}"/>
                </a:ext>
              </a:extLst>
            </p:cNvPr>
            <p:cNvGrpSpPr/>
            <p:nvPr/>
          </p:nvGrpSpPr>
          <p:grpSpPr>
            <a:xfrm>
              <a:off x="4811972" y="1229552"/>
              <a:ext cx="1208389" cy="615956"/>
              <a:chOff x="4811972" y="1229552"/>
              <a:chExt cx="1208389" cy="615956"/>
            </a:xfrm>
          </p:grpSpPr>
          <p:sp>
            <p:nvSpPr>
              <p:cNvPr id="75" name="Rectángulo 74">
                <a:extLst>
                  <a:ext uri="{FF2B5EF4-FFF2-40B4-BE49-F238E27FC236}">
                    <a16:creationId xmlns:a16="http://schemas.microsoft.com/office/drawing/2014/main" id="{F671F9A6-6DC6-45BA-B5B6-7E2AF6FC7109}"/>
                  </a:ext>
                </a:extLst>
              </p:cNvPr>
              <p:cNvSpPr/>
              <p:nvPr/>
            </p:nvSpPr>
            <p:spPr>
              <a:xfrm>
                <a:off x="5404405" y="1229552"/>
                <a:ext cx="615956" cy="615956"/>
              </a:xfrm>
              <a:prstGeom prst="rect">
                <a:avLst/>
              </a:prstGeom>
              <a:blipFill>
                <a:blip r:embed="rId9">
                  <a:extLst>
                    <a:ext uri="{28A0092B-C50C-407E-A947-70E740481C1C}">
                      <a14:useLocalDpi xmlns:a14="http://schemas.microsoft.com/office/drawing/2010/main" val="0"/>
                    </a:ext>
                  </a:extLst>
                </a:blip>
                <a:srcRect/>
                <a:stretch>
                  <a:fillRect/>
                </a:stretch>
              </a:blip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pic>
            <p:nvPicPr>
              <p:cNvPr id="8" name="Imagen 7">
                <a:extLst>
                  <a:ext uri="{FF2B5EF4-FFF2-40B4-BE49-F238E27FC236}">
                    <a16:creationId xmlns:a16="http://schemas.microsoft.com/office/drawing/2014/main" id="{64921CC0-D69C-4B13-AED3-9FA453E1BE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5117947" y="1294886"/>
                <a:ext cx="429058" cy="429058"/>
              </a:xfrm>
              <a:prstGeom prst="rect">
                <a:avLst/>
              </a:prstGeom>
            </p:spPr>
          </p:pic>
          <p:pic>
            <p:nvPicPr>
              <p:cNvPr id="10" name="Imagen 9">
                <a:extLst>
                  <a:ext uri="{FF2B5EF4-FFF2-40B4-BE49-F238E27FC236}">
                    <a16:creationId xmlns:a16="http://schemas.microsoft.com/office/drawing/2014/main" id="{E09F1E48-F399-4984-AC66-2EDA40887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4811972" y="1272917"/>
                <a:ext cx="429058" cy="429058"/>
              </a:xfrm>
              <a:prstGeom prst="rect">
                <a:avLst/>
              </a:prstGeom>
            </p:spPr>
          </p:pic>
        </p:grpSp>
      </p:grpSp>
    </p:spTree>
    <p:extLst>
      <p:ext uri="{BB962C8B-B14F-4D97-AF65-F5344CB8AC3E}">
        <p14:creationId xmlns:p14="http://schemas.microsoft.com/office/powerpoint/2010/main" val="4265131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F3E04B-D077-49B6-A8EF-6864B240C6BA}"/>
              </a:ext>
            </a:extLst>
          </p:cNvPr>
          <p:cNvSpPr>
            <a:spLocks noGrp="1"/>
          </p:cNvSpPr>
          <p:nvPr>
            <p:ph type="title"/>
          </p:nvPr>
        </p:nvSpPr>
        <p:spPr/>
        <p:txBody>
          <a:bodyPr/>
          <a:lstStyle/>
          <a:p>
            <a:r>
              <a:rPr lang="en-US" dirty="0"/>
              <a:t>Health </a:t>
            </a:r>
            <a:r>
              <a:rPr lang="en-US" dirty="0" err="1"/>
              <a:t>EndPoint</a:t>
            </a:r>
            <a:r>
              <a:rPr lang="en-US" dirty="0"/>
              <a:t> Monitoring</a:t>
            </a:r>
            <a:endParaRPr lang="es-ES" dirty="0"/>
          </a:p>
        </p:txBody>
      </p:sp>
      <p:pic>
        <p:nvPicPr>
          <p:cNvPr id="1026" name="Picture 2" descr="health-endpoint-monitoring">
            <a:extLst>
              <a:ext uri="{FF2B5EF4-FFF2-40B4-BE49-F238E27FC236}">
                <a16:creationId xmlns:a16="http://schemas.microsoft.com/office/drawing/2014/main" id="{DD3D61F3-38F0-4D97-BB88-5D4A4AA52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6792" y="1370009"/>
            <a:ext cx="7075703" cy="4635583"/>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E52887A8-7378-424A-9F3E-7623AAFBE9D0}"/>
              </a:ext>
            </a:extLst>
          </p:cNvPr>
          <p:cNvSpPr/>
          <p:nvPr/>
        </p:nvSpPr>
        <p:spPr>
          <a:xfrm>
            <a:off x="11194928" y="291905"/>
            <a:ext cx="615956" cy="615956"/>
          </a:xfrm>
          <a:prstGeom prst="rect">
            <a:avLst/>
          </a:prstGeom>
          <a:blipFill>
            <a:blip r:embed="rId4">
              <a:extLst>
                <a:ext uri="{28A0092B-C50C-407E-A947-70E740481C1C}">
                  <a14:useLocalDpi xmlns:a14="http://schemas.microsoft.com/office/drawing/2010/main" val="0"/>
                </a:ext>
              </a:extLst>
            </a:blip>
            <a:srcRect/>
            <a:stretch>
              <a:fillRect/>
            </a:stretch>
          </a:blipFill>
          <a:ln>
            <a:noFill/>
          </a:ln>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pic>
        <p:nvPicPr>
          <p:cNvPr id="6" name="Imagen 5">
            <a:extLst>
              <a:ext uri="{FF2B5EF4-FFF2-40B4-BE49-F238E27FC236}">
                <a16:creationId xmlns:a16="http://schemas.microsoft.com/office/drawing/2014/main" id="{94094381-400F-4E6D-832D-95ED39A418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0908470" y="357239"/>
            <a:ext cx="429058" cy="429058"/>
          </a:xfrm>
          <a:prstGeom prst="rect">
            <a:avLst/>
          </a:prstGeom>
        </p:spPr>
      </p:pic>
      <p:pic>
        <p:nvPicPr>
          <p:cNvPr id="7" name="Imagen 6">
            <a:extLst>
              <a:ext uri="{FF2B5EF4-FFF2-40B4-BE49-F238E27FC236}">
                <a16:creationId xmlns:a16="http://schemas.microsoft.com/office/drawing/2014/main" id="{29E5F45D-FF4F-4585-834C-12BEB77B83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flipH="1">
            <a:off x="10602495" y="335270"/>
            <a:ext cx="429058" cy="429058"/>
          </a:xfrm>
          <a:prstGeom prst="rect">
            <a:avLst/>
          </a:prstGeom>
        </p:spPr>
      </p:pic>
    </p:spTree>
    <p:extLst>
      <p:ext uri="{BB962C8B-B14F-4D97-AF65-F5344CB8AC3E}">
        <p14:creationId xmlns:p14="http://schemas.microsoft.com/office/powerpoint/2010/main" val="203579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CF24F6-27C9-4155-95C9-6A685DD213E3}"/>
              </a:ext>
            </a:extLst>
          </p:cNvPr>
          <p:cNvSpPr>
            <a:spLocks noGrp="1"/>
          </p:cNvSpPr>
          <p:nvPr>
            <p:ph type="title"/>
          </p:nvPr>
        </p:nvSpPr>
        <p:spPr/>
        <p:txBody>
          <a:bodyPr/>
          <a:lstStyle/>
          <a:p>
            <a:r>
              <a:rPr lang="es-ES" dirty="0"/>
              <a:t>Leader </a:t>
            </a:r>
            <a:r>
              <a:rPr lang="es-ES" dirty="0" err="1"/>
              <a:t>Election</a:t>
            </a:r>
            <a:endParaRPr lang="es-ES" dirty="0"/>
          </a:p>
        </p:txBody>
      </p:sp>
      <p:pic>
        <p:nvPicPr>
          <p:cNvPr id="5" name="Imagen 4">
            <a:extLst>
              <a:ext uri="{FF2B5EF4-FFF2-40B4-BE49-F238E27FC236}">
                <a16:creationId xmlns:a16="http://schemas.microsoft.com/office/drawing/2014/main" id="{93C13452-06E5-407B-AD25-37AB10F9F8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655528" y="316460"/>
            <a:ext cx="541997" cy="541997"/>
          </a:xfrm>
          <a:prstGeom prst="rect">
            <a:avLst/>
          </a:prstGeom>
        </p:spPr>
      </p:pic>
      <p:pic>
        <p:nvPicPr>
          <p:cNvPr id="7" name="Imagen 6">
            <a:extLst>
              <a:ext uri="{FF2B5EF4-FFF2-40B4-BE49-F238E27FC236}">
                <a16:creationId xmlns:a16="http://schemas.microsoft.com/office/drawing/2014/main" id="{9C9064F7-D0BB-4778-9369-89C775C78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1353800" y="316460"/>
            <a:ext cx="529304" cy="529304"/>
          </a:xfrm>
          <a:prstGeom prst="rect">
            <a:avLst/>
          </a:prstGeom>
        </p:spPr>
      </p:pic>
      <p:pic>
        <p:nvPicPr>
          <p:cNvPr id="3" name="Imagen 2">
            <a:extLst>
              <a:ext uri="{FF2B5EF4-FFF2-40B4-BE49-F238E27FC236}">
                <a16:creationId xmlns:a16="http://schemas.microsoft.com/office/drawing/2014/main" id="{4188C460-93F4-43B3-8714-9B3D8C6A4D6D}"/>
              </a:ext>
            </a:extLst>
          </p:cNvPr>
          <p:cNvPicPr>
            <a:picLocks noChangeAspect="1"/>
          </p:cNvPicPr>
          <p:nvPr/>
        </p:nvPicPr>
        <p:blipFill>
          <a:blip r:embed="rId5"/>
          <a:stretch>
            <a:fillRect/>
          </a:stretch>
        </p:blipFill>
        <p:spPr>
          <a:xfrm>
            <a:off x="3580109" y="1227907"/>
            <a:ext cx="4350422" cy="4783335"/>
          </a:xfrm>
          <a:prstGeom prst="rect">
            <a:avLst/>
          </a:prstGeom>
        </p:spPr>
      </p:pic>
    </p:spTree>
    <p:extLst>
      <p:ext uri="{BB962C8B-B14F-4D97-AF65-F5344CB8AC3E}">
        <p14:creationId xmlns:p14="http://schemas.microsoft.com/office/powerpoint/2010/main" val="95874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CC1BBE-750A-4712-B6FB-DF12E0F75C9A}"/>
              </a:ext>
            </a:extLst>
          </p:cNvPr>
          <p:cNvSpPr>
            <a:spLocks noGrp="1"/>
          </p:cNvSpPr>
          <p:nvPr>
            <p:ph type="title"/>
          </p:nvPr>
        </p:nvSpPr>
        <p:spPr/>
        <p:txBody>
          <a:bodyPr/>
          <a:lstStyle/>
          <a:p>
            <a:r>
              <a:rPr lang="es-ES" dirty="0" err="1"/>
              <a:t>Claim</a:t>
            </a:r>
            <a:r>
              <a:rPr lang="es-ES" dirty="0"/>
              <a:t> </a:t>
            </a:r>
            <a:r>
              <a:rPr lang="es-ES" dirty="0" err="1"/>
              <a:t>Check</a:t>
            </a:r>
            <a:endParaRPr lang="es-ES" dirty="0"/>
          </a:p>
        </p:txBody>
      </p:sp>
      <p:pic>
        <p:nvPicPr>
          <p:cNvPr id="4098" name="Picture 2" descr="Claim Check">
            <a:extLst>
              <a:ext uri="{FF2B5EF4-FFF2-40B4-BE49-F238E27FC236}">
                <a16:creationId xmlns:a16="http://schemas.microsoft.com/office/drawing/2014/main" id="{02B5C266-9426-492F-885D-3B77BD1DD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460" y="1766807"/>
            <a:ext cx="10033079" cy="34854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B8E8409B-0474-49BA-A2A9-A20E600C43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6790" y="215176"/>
            <a:ext cx="654020" cy="654020"/>
          </a:xfrm>
          <a:prstGeom prst="rect">
            <a:avLst/>
          </a:prstGeom>
        </p:spPr>
      </p:pic>
    </p:spTree>
    <p:extLst>
      <p:ext uri="{BB962C8B-B14F-4D97-AF65-F5344CB8AC3E}">
        <p14:creationId xmlns:p14="http://schemas.microsoft.com/office/powerpoint/2010/main" val="200097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alet Key">
            <a:extLst>
              <a:ext uri="{FF2B5EF4-FFF2-40B4-BE49-F238E27FC236}">
                <a16:creationId xmlns:a16="http://schemas.microsoft.com/office/drawing/2014/main" id="{91AFD0BF-444D-4F80-BF08-22027967E4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84"/>
          <a:stretch/>
        </p:blipFill>
        <p:spPr bwMode="auto">
          <a:xfrm>
            <a:off x="3444484" y="1232612"/>
            <a:ext cx="5303031" cy="512944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7F7A0D73-BE32-48DE-AB16-7D0B1B66009E}"/>
              </a:ext>
            </a:extLst>
          </p:cNvPr>
          <p:cNvSpPr>
            <a:spLocks noGrp="1"/>
          </p:cNvSpPr>
          <p:nvPr>
            <p:ph type="title"/>
          </p:nvPr>
        </p:nvSpPr>
        <p:spPr/>
        <p:txBody>
          <a:bodyPr/>
          <a:lstStyle/>
          <a:p>
            <a:r>
              <a:rPr lang="es-ES" dirty="0"/>
              <a:t>Valet Key</a:t>
            </a:r>
          </a:p>
        </p:txBody>
      </p:sp>
      <p:pic>
        <p:nvPicPr>
          <p:cNvPr id="5" name="Imagen 4">
            <a:extLst>
              <a:ext uri="{FF2B5EF4-FFF2-40B4-BE49-F238E27FC236}">
                <a16:creationId xmlns:a16="http://schemas.microsoft.com/office/drawing/2014/main" id="{E0A1D086-E61B-46FE-9923-602A6DCD2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709329" y="283367"/>
            <a:ext cx="465469" cy="522421"/>
          </a:xfrm>
          <a:prstGeom prst="rect">
            <a:avLst/>
          </a:prstGeom>
        </p:spPr>
      </p:pic>
      <p:pic>
        <p:nvPicPr>
          <p:cNvPr id="7" name="Imagen 6">
            <a:extLst>
              <a:ext uri="{FF2B5EF4-FFF2-40B4-BE49-F238E27FC236}">
                <a16:creationId xmlns:a16="http://schemas.microsoft.com/office/drawing/2014/main" id="{FE386CF6-3348-409D-9187-EB54389688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1303814" y="283368"/>
            <a:ext cx="522421" cy="522421"/>
          </a:xfrm>
          <a:prstGeom prst="rect">
            <a:avLst/>
          </a:prstGeom>
        </p:spPr>
      </p:pic>
    </p:spTree>
    <p:extLst>
      <p:ext uri="{BB962C8B-B14F-4D97-AF65-F5344CB8AC3E}">
        <p14:creationId xmlns:p14="http://schemas.microsoft.com/office/powerpoint/2010/main" val="404468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C1C49870-F890-4AE1-965A-4CFA2C0D87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53" r="5421"/>
          <a:stretch/>
        </p:blipFill>
        <p:spPr bwMode="auto">
          <a:xfrm>
            <a:off x="6771385" y="4014773"/>
            <a:ext cx="3391516" cy="152569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Offloading Gateway">
            <a:extLst>
              <a:ext uri="{FF2B5EF4-FFF2-40B4-BE49-F238E27FC236}">
                <a16:creationId xmlns:a16="http://schemas.microsoft.com/office/drawing/2014/main" id="{AE4D9FA3-A936-4F72-980F-40B5CB052F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414"/>
          <a:stretch/>
        </p:blipFill>
        <p:spPr bwMode="auto">
          <a:xfrm>
            <a:off x="6282261" y="1374884"/>
            <a:ext cx="3481136" cy="139668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QRS">
            <a:extLst>
              <a:ext uri="{FF2B5EF4-FFF2-40B4-BE49-F238E27FC236}">
                <a16:creationId xmlns:a16="http://schemas.microsoft.com/office/drawing/2014/main" id="{4A21367E-5108-44BA-B114-5C48E70A35F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256183" y="1432975"/>
            <a:ext cx="3481136" cy="203563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CB35F00-A9F5-4B57-A3C5-9761980BAD9F}"/>
              </a:ext>
            </a:extLst>
          </p:cNvPr>
          <p:cNvSpPr>
            <a:spLocks noGrp="1"/>
          </p:cNvSpPr>
          <p:nvPr>
            <p:ph type="title"/>
          </p:nvPr>
        </p:nvSpPr>
        <p:spPr>
          <a:xfrm>
            <a:off x="838200" y="111512"/>
            <a:ext cx="10515600" cy="1171466"/>
          </a:xfrm>
        </p:spPr>
        <p:txBody>
          <a:bodyPr/>
          <a:lstStyle/>
          <a:p>
            <a:r>
              <a:rPr lang="es-ES" dirty="0"/>
              <a:t>Platos Principales</a:t>
            </a:r>
          </a:p>
        </p:txBody>
      </p:sp>
      <p:grpSp>
        <p:nvGrpSpPr>
          <p:cNvPr id="30" name="Grupo 29">
            <a:extLst>
              <a:ext uri="{FF2B5EF4-FFF2-40B4-BE49-F238E27FC236}">
                <a16:creationId xmlns:a16="http://schemas.microsoft.com/office/drawing/2014/main" id="{BB94998A-2CBE-4498-9869-3015D5D72D42}"/>
              </a:ext>
            </a:extLst>
          </p:cNvPr>
          <p:cNvGrpSpPr/>
          <p:nvPr/>
        </p:nvGrpSpPr>
        <p:grpSpPr>
          <a:xfrm>
            <a:off x="2256183" y="1457863"/>
            <a:ext cx="3481136" cy="1878606"/>
            <a:chOff x="2256183" y="1457863"/>
            <a:chExt cx="3481136" cy="1878606"/>
          </a:xfrm>
        </p:grpSpPr>
        <p:sp>
          <p:nvSpPr>
            <p:cNvPr id="5" name="Rectángulo: esquinas superiores redondeadas 4">
              <a:extLst>
                <a:ext uri="{FF2B5EF4-FFF2-40B4-BE49-F238E27FC236}">
                  <a16:creationId xmlns:a16="http://schemas.microsoft.com/office/drawing/2014/main" id="{D9DAA8E5-009D-408F-9A4B-06C7EA2BBA50}"/>
                </a:ext>
              </a:extLst>
            </p:cNvPr>
            <p:cNvSpPr/>
            <p:nvPr/>
          </p:nvSpPr>
          <p:spPr>
            <a:xfrm>
              <a:off x="2256183" y="1457863"/>
              <a:ext cx="3473750" cy="1313710"/>
            </a:xfrm>
            <a:prstGeom prst="round2SameRect">
              <a:avLst>
                <a:gd name="adj1" fmla="val 8000"/>
                <a:gd name="adj2" fmla="val 0"/>
              </a:avLst>
            </a:pr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 name="Forma libre: forma 5">
              <a:extLst>
                <a:ext uri="{FF2B5EF4-FFF2-40B4-BE49-F238E27FC236}">
                  <a16:creationId xmlns:a16="http://schemas.microsoft.com/office/drawing/2014/main" id="{1E6F21C8-FD8E-4276-A363-2E632048718B}"/>
                </a:ext>
              </a:extLst>
            </p:cNvPr>
            <p:cNvSpPr/>
            <p:nvPr/>
          </p:nvSpPr>
          <p:spPr>
            <a:xfrm>
              <a:off x="2256183" y="2771574"/>
              <a:ext cx="3481136" cy="564895"/>
            </a:xfrm>
            <a:custGeom>
              <a:avLst/>
              <a:gdLst>
                <a:gd name="connsiteX0" fmla="*/ 0 w 1759876"/>
                <a:gd name="connsiteY0" fmla="*/ 0 h 564895"/>
                <a:gd name="connsiteX1" fmla="*/ 1759876 w 1759876"/>
                <a:gd name="connsiteY1" fmla="*/ 0 h 564895"/>
                <a:gd name="connsiteX2" fmla="*/ 1759876 w 1759876"/>
                <a:gd name="connsiteY2" fmla="*/ 564895 h 564895"/>
                <a:gd name="connsiteX3" fmla="*/ 0 w 1759876"/>
                <a:gd name="connsiteY3" fmla="*/ 564895 h 564895"/>
                <a:gd name="connsiteX4" fmla="*/ 0 w 1759876"/>
                <a:gd name="connsiteY4" fmla="*/ 0 h 564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876" h="564895">
                  <a:moveTo>
                    <a:pt x="0" y="0"/>
                  </a:moveTo>
                  <a:lnTo>
                    <a:pt x="1759876" y="0"/>
                  </a:lnTo>
                  <a:lnTo>
                    <a:pt x="1759876" y="564895"/>
                  </a:lnTo>
                  <a:lnTo>
                    <a:pt x="0" y="564895"/>
                  </a:lnTo>
                  <a:lnTo>
                    <a:pt x="0" y="0"/>
                  </a:lnTo>
                  <a:close/>
                </a:path>
              </a:pathLst>
            </a:custGeom>
            <a:solidFill>
              <a:schemeClr val="bg1">
                <a:lumMod val="50000"/>
              </a:schemeClr>
            </a:solidFill>
            <a:ln>
              <a:solidFill>
                <a:schemeClr val="bg1">
                  <a:lumMod val="9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40" tIns="0" rIns="538307" bIns="0" numCol="1" spcCol="1270" anchor="ctr" anchorCtr="0">
              <a:noAutofit/>
            </a:bodyPr>
            <a:lstStyle/>
            <a:p>
              <a:pPr marL="0" lvl="0" indent="0" algn="l" defTabSz="622300">
                <a:lnSpc>
                  <a:spcPct val="90000"/>
                </a:lnSpc>
                <a:spcBef>
                  <a:spcPct val="0"/>
                </a:spcBef>
                <a:spcAft>
                  <a:spcPct val="35000"/>
                </a:spcAft>
                <a:buNone/>
              </a:pPr>
              <a:r>
                <a:rPr lang="en-US" sz="2800" kern="1200" dirty="0"/>
                <a:t>CQRS</a:t>
              </a:r>
              <a:endParaRPr lang="es-ES" sz="2800" kern="1200" dirty="0"/>
            </a:p>
          </p:txBody>
        </p:sp>
      </p:grpSp>
      <p:grpSp>
        <p:nvGrpSpPr>
          <p:cNvPr id="32" name="Grupo 31">
            <a:extLst>
              <a:ext uri="{FF2B5EF4-FFF2-40B4-BE49-F238E27FC236}">
                <a16:creationId xmlns:a16="http://schemas.microsoft.com/office/drawing/2014/main" id="{D51CE4DB-EEA9-4791-8FCA-20A35AA1DDD8}"/>
              </a:ext>
            </a:extLst>
          </p:cNvPr>
          <p:cNvGrpSpPr/>
          <p:nvPr/>
        </p:nvGrpSpPr>
        <p:grpSpPr>
          <a:xfrm>
            <a:off x="6698652" y="4034945"/>
            <a:ext cx="3481136" cy="1878606"/>
            <a:chOff x="6698652" y="4034945"/>
            <a:chExt cx="3481136" cy="1878606"/>
          </a:xfrm>
        </p:grpSpPr>
        <p:sp>
          <p:nvSpPr>
            <p:cNvPr id="13" name="Rectángulo: esquinas superiores redondeadas 12">
              <a:extLst>
                <a:ext uri="{FF2B5EF4-FFF2-40B4-BE49-F238E27FC236}">
                  <a16:creationId xmlns:a16="http://schemas.microsoft.com/office/drawing/2014/main" id="{C8FC640C-CCB6-4DE0-8D67-6AF87F276CE1}"/>
                </a:ext>
              </a:extLst>
            </p:cNvPr>
            <p:cNvSpPr/>
            <p:nvPr/>
          </p:nvSpPr>
          <p:spPr>
            <a:xfrm>
              <a:off x="6698652" y="4034945"/>
              <a:ext cx="3473750" cy="1313710"/>
            </a:xfrm>
            <a:prstGeom prst="round2SameRect">
              <a:avLst>
                <a:gd name="adj1" fmla="val 8000"/>
                <a:gd name="adj2" fmla="val 0"/>
              </a:avLst>
            </a:pr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Forma libre: forma 13">
              <a:extLst>
                <a:ext uri="{FF2B5EF4-FFF2-40B4-BE49-F238E27FC236}">
                  <a16:creationId xmlns:a16="http://schemas.microsoft.com/office/drawing/2014/main" id="{06EE04F0-0CFC-438F-B574-615F9DE807D7}"/>
                </a:ext>
              </a:extLst>
            </p:cNvPr>
            <p:cNvSpPr/>
            <p:nvPr/>
          </p:nvSpPr>
          <p:spPr>
            <a:xfrm>
              <a:off x="6698652" y="5348656"/>
              <a:ext cx="3481136" cy="564895"/>
            </a:xfrm>
            <a:custGeom>
              <a:avLst/>
              <a:gdLst>
                <a:gd name="connsiteX0" fmla="*/ 0 w 1759876"/>
                <a:gd name="connsiteY0" fmla="*/ 0 h 564895"/>
                <a:gd name="connsiteX1" fmla="*/ 1759876 w 1759876"/>
                <a:gd name="connsiteY1" fmla="*/ 0 h 564895"/>
                <a:gd name="connsiteX2" fmla="*/ 1759876 w 1759876"/>
                <a:gd name="connsiteY2" fmla="*/ 564895 h 564895"/>
                <a:gd name="connsiteX3" fmla="*/ 0 w 1759876"/>
                <a:gd name="connsiteY3" fmla="*/ 564895 h 564895"/>
                <a:gd name="connsiteX4" fmla="*/ 0 w 1759876"/>
                <a:gd name="connsiteY4" fmla="*/ 0 h 564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876" h="564895">
                  <a:moveTo>
                    <a:pt x="0" y="0"/>
                  </a:moveTo>
                  <a:lnTo>
                    <a:pt x="1759876" y="0"/>
                  </a:lnTo>
                  <a:lnTo>
                    <a:pt x="1759876" y="564895"/>
                  </a:lnTo>
                  <a:lnTo>
                    <a:pt x="0" y="564895"/>
                  </a:lnTo>
                  <a:lnTo>
                    <a:pt x="0" y="0"/>
                  </a:lnTo>
                  <a:close/>
                </a:path>
              </a:pathLst>
            </a:custGeom>
            <a:solidFill>
              <a:schemeClr val="bg1">
                <a:lumMod val="50000"/>
              </a:schemeClr>
            </a:solidFill>
            <a:ln>
              <a:solidFill>
                <a:schemeClr val="bg1">
                  <a:lumMod val="9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40" tIns="0" rIns="538307" bIns="0" numCol="1" spcCol="1270" anchor="ctr" anchorCtr="0">
              <a:noAutofit/>
            </a:bodyPr>
            <a:lstStyle/>
            <a:p>
              <a:pPr marL="0" lvl="0" indent="0" algn="l" defTabSz="622300">
                <a:lnSpc>
                  <a:spcPct val="90000"/>
                </a:lnSpc>
                <a:spcBef>
                  <a:spcPct val="0"/>
                </a:spcBef>
                <a:spcAft>
                  <a:spcPct val="35000"/>
                </a:spcAft>
                <a:buNone/>
              </a:pPr>
              <a:r>
                <a:rPr lang="en-US" sz="2800" kern="1200" dirty="0"/>
                <a:t>Circuit Breaker</a:t>
              </a:r>
              <a:endParaRPr lang="es-ES" sz="2800" kern="1200" dirty="0"/>
            </a:p>
          </p:txBody>
        </p:sp>
      </p:grpSp>
      <p:grpSp>
        <p:nvGrpSpPr>
          <p:cNvPr id="31" name="Grupo 30">
            <a:extLst>
              <a:ext uri="{FF2B5EF4-FFF2-40B4-BE49-F238E27FC236}">
                <a16:creationId xmlns:a16="http://schemas.microsoft.com/office/drawing/2014/main" id="{960652EA-E06C-45F1-B841-3EF16ED3874A}"/>
              </a:ext>
            </a:extLst>
          </p:cNvPr>
          <p:cNvGrpSpPr/>
          <p:nvPr/>
        </p:nvGrpSpPr>
        <p:grpSpPr>
          <a:xfrm>
            <a:off x="6698652" y="1444748"/>
            <a:ext cx="3481136" cy="1878606"/>
            <a:chOff x="6698652" y="1444748"/>
            <a:chExt cx="3481136" cy="1878606"/>
          </a:xfrm>
        </p:grpSpPr>
        <p:sp>
          <p:nvSpPr>
            <p:cNvPr id="17" name="Rectángulo: esquinas superiores redondeadas 16">
              <a:extLst>
                <a:ext uri="{FF2B5EF4-FFF2-40B4-BE49-F238E27FC236}">
                  <a16:creationId xmlns:a16="http://schemas.microsoft.com/office/drawing/2014/main" id="{BA460C39-8D34-4CE6-831D-204216EEBC24}"/>
                </a:ext>
              </a:extLst>
            </p:cNvPr>
            <p:cNvSpPr/>
            <p:nvPr/>
          </p:nvSpPr>
          <p:spPr>
            <a:xfrm>
              <a:off x="6698652" y="1444748"/>
              <a:ext cx="3473750" cy="1313710"/>
            </a:xfrm>
            <a:prstGeom prst="round2SameRect">
              <a:avLst>
                <a:gd name="adj1" fmla="val 8000"/>
                <a:gd name="adj2" fmla="val 0"/>
              </a:avLst>
            </a:pr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Forma libre: forma 17">
              <a:extLst>
                <a:ext uri="{FF2B5EF4-FFF2-40B4-BE49-F238E27FC236}">
                  <a16:creationId xmlns:a16="http://schemas.microsoft.com/office/drawing/2014/main" id="{6F05E80B-5EE6-4FB3-8AE2-4C24386BD0EA}"/>
                </a:ext>
              </a:extLst>
            </p:cNvPr>
            <p:cNvSpPr/>
            <p:nvPr/>
          </p:nvSpPr>
          <p:spPr>
            <a:xfrm>
              <a:off x="6698652" y="2758459"/>
              <a:ext cx="3481136" cy="564895"/>
            </a:xfrm>
            <a:custGeom>
              <a:avLst/>
              <a:gdLst>
                <a:gd name="connsiteX0" fmla="*/ 0 w 1759876"/>
                <a:gd name="connsiteY0" fmla="*/ 0 h 564895"/>
                <a:gd name="connsiteX1" fmla="*/ 1759876 w 1759876"/>
                <a:gd name="connsiteY1" fmla="*/ 0 h 564895"/>
                <a:gd name="connsiteX2" fmla="*/ 1759876 w 1759876"/>
                <a:gd name="connsiteY2" fmla="*/ 564895 h 564895"/>
                <a:gd name="connsiteX3" fmla="*/ 0 w 1759876"/>
                <a:gd name="connsiteY3" fmla="*/ 564895 h 564895"/>
                <a:gd name="connsiteX4" fmla="*/ 0 w 1759876"/>
                <a:gd name="connsiteY4" fmla="*/ 0 h 564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876" h="564895">
                  <a:moveTo>
                    <a:pt x="0" y="0"/>
                  </a:moveTo>
                  <a:lnTo>
                    <a:pt x="1759876" y="0"/>
                  </a:lnTo>
                  <a:lnTo>
                    <a:pt x="1759876" y="564895"/>
                  </a:lnTo>
                  <a:lnTo>
                    <a:pt x="0" y="564895"/>
                  </a:lnTo>
                  <a:lnTo>
                    <a:pt x="0" y="0"/>
                  </a:lnTo>
                  <a:close/>
                </a:path>
              </a:pathLst>
            </a:custGeom>
            <a:solidFill>
              <a:schemeClr val="bg1">
                <a:lumMod val="50000"/>
              </a:schemeClr>
            </a:solidFill>
            <a:ln>
              <a:solidFill>
                <a:schemeClr val="bg1">
                  <a:lumMod val="9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40" tIns="0" rIns="538307" bIns="0" numCol="1" spcCol="1270" anchor="ctr" anchorCtr="0">
              <a:noAutofit/>
            </a:bodyPr>
            <a:lstStyle/>
            <a:p>
              <a:pPr marL="0" lvl="0" indent="0" algn="l" defTabSz="622300">
                <a:lnSpc>
                  <a:spcPct val="90000"/>
                </a:lnSpc>
                <a:spcBef>
                  <a:spcPct val="0"/>
                </a:spcBef>
                <a:spcAft>
                  <a:spcPct val="35000"/>
                </a:spcAft>
                <a:buNone/>
              </a:pPr>
              <a:r>
                <a:rPr lang="es-ES" sz="2800" kern="1200" dirty="0" err="1"/>
                <a:t>Offloading</a:t>
              </a:r>
              <a:r>
                <a:rPr lang="es-ES" sz="2800" kern="1200" dirty="0"/>
                <a:t> Gateway</a:t>
              </a:r>
            </a:p>
          </p:txBody>
        </p:sp>
      </p:grpSp>
      <p:pic>
        <p:nvPicPr>
          <p:cNvPr id="20" name="Imagen 19" descr="Imagen que contiene plato&#10;&#10;Descripción generada automáticamente">
            <a:extLst>
              <a:ext uri="{FF2B5EF4-FFF2-40B4-BE49-F238E27FC236}">
                <a16:creationId xmlns:a16="http://schemas.microsoft.com/office/drawing/2014/main" id="{2BCCC009-0D94-4D64-A1AB-820CC2CB03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519308" y="1330097"/>
            <a:ext cx="355839" cy="355839"/>
          </a:xfrm>
          <a:prstGeom prst="rect">
            <a:avLst/>
          </a:prstGeom>
        </p:spPr>
      </p:pic>
      <p:pic>
        <p:nvPicPr>
          <p:cNvPr id="21" name="Imagen 20">
            <a:extLst>
              <a:ext uri="{FF2B5EF4-FFF2-40B4-BE49-F238E27FC236}">
                <a16:creationId xmlns:a16="http://schemas.microsoft.com/office/drawing/2014/main" id="{3FF5CC23-145A-458E-BE9C-0AA067B058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2965" y="1330097"/>
            <a:ext cx="319144" cy="319144"/>
          </a:xfrm>
          <a:prstGeom prst="rect">
            <a:avLst/>
          </a:prstGeom>
        </p:spPr>
      </p:pic>
      <p:pic>
        <p:nvPicPr>
          <p:cNvPr id="22" name="Imagen 21">
            <a:extLst>
              <a:ext uri="{FF2B5EF4-FFF2-40B4-BE49-F238E27FC236}">
                <a16:creationId xmlns:a16="http://schemas.microsoft.com/office/drawing/2014/main" id="{F7219606-9CBD-477F-B3D2-FD6DD8D53A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9590976" y="1317531"/>
            <a:ext cx="358013" cy="358013"/>
          </a:xfrm>
          <a:prstGeom prst="rect">
            <a:avLst/>
          </a:prstGeom>
        </p:spPr>
      </p:pic>
      <p:pic>
        <p:nvPicPr>
          <p:cNvPr id="23" name="Imagen 22" descr="Imagen que contiene plato&#10;&#10;Descripción generada automáticamente">
            <a:extLst>
              <a:ext uri="{FF2B5EF4-FFF2-40B4-BE49-F238E27FC236}">
                <a16:creationId xmlns:a16="http://schemas.microsoft.com/office/drawing/2014/main" id="{242F9D24-8473-4FC4-A662-B4E0254417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935817" y="1338483"/>
            <a:ext cx="402419" cy="402419"/>
          </a:xfrm>
          <a:prstGeom prst="rect">
            <a:avLst/>
          </a:prstGeom>
        </p:spPr>
      </p:pic>
      <p:grpSp>
        <p:nvGrpSpPr>
          <p:cNvPr id="3" name="Grupo 2">
            <a:extLst>
              <a:ext uri="{FF2B5EF4-FFF2-40B4-BE49-F238E27FC236}">
                <a16:creationId xmlns:a16="http://schemas.microsoft.com/office/drawing/2014/main" id="{7BA675AA-D875-437F-BFBB-24B82A85D6A0}"/>
              </a:ext>
            </a:extLst>
          </p:cNvPr>
          <p:cNvGrpSpPr/>
          <p:nvPr/>
        </p:nvGrpSpPr>
        <p:grpSpPr>
          <a:xfrm>
            <a:off x="2256183" y="3836259"/>
            <a:ext cx="3628414" cy="2077292"/>
            <a:chOff x="2256183" y="3836259"/>
            <a:chExt cx="3628414" cy="2077292"/>
          </a:xfrm>
        </p:grpSpPr>
        <p:pic>
          <p:nvPicPr>
            <p:cNvPr id="29" name="Picture 4" descr="Gateway Aggregation">
              <a:extLst>
                <a:ext uri="{FF2B5EF4-FFF2-40B4-BE49-F238E27FC236}">
                  <a16:creationId xmlns:a16="http://schemas.microsoft.com/office/drawing/2014/main" id="{9BAEE5E1-8A3E-4300-973D-B73EED6B40B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5505" b="20070"/>
            <a:stretch/>
          </p:blipFill>
          <p:spPr bwMode="auto">
            <a:xfrm>
              <a:off x="2256183" y="4034945"/>
              <a:ext cx="3555681" cy="131371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esquinas superiores redondeadas 8">
              <a:extLst>
                <a:ext uri="{FF2B5EF4-FFF2-40B4-BE49-F238E27FC236}">
                  <a16:creationId xmlns:a16="http://schemas.microsoft.com/office/drawing/2014/main" id="{BB052784-A7A0-4E2D-960F-FCD726980E8E}"/>
                </a:ext>
              </a:extLst>
            </p:cNvPr>
            <p:cNvSpPr/>
            <p:nvPr/>
          </p:nvSpPr>
          <p:spPr>
            <a:xfrm>
              <a:off x="2256183" y="4034945"/>
              <a:ext cx="3473750" cy="1313710"/>
            </a:xfrm>
            <a:prstGeom prst="round2SameRect">
              <a:avLst>
                <a:gd name="adj1" fmla="val 8000"/>
                <a:gd name="adj2" fmla="val 0"/>
              </a:avLst>
            </a:pr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Forma libre: forma 9">
              <a:extLst>
                <a:ext uri="{FF2B5EF4-FFF2-40B4-BE49-F238E27FC236}">
                  <a16:creationId xmlns:a16="http://schemas.microsoft.com/office/drawing/2014/main" id="{6EF3869F-800E-4F4A-AC11-083BAB90695E}"/>
                </a:ext>
              </a:extLst>
            </p:cNvPr>
            <p:cNvSpPr/>
            <p:nvPr/>
          </p:nvSpPr>
          <p:spPr>
            <a:xfrm>
              <a:off x="2256183" y="5348656"/>
              <a:ext cx="3481136" cy="564895"/>
            </a:xfrm>
            <a:custGeom>
              <a:avLst/>
              <a:gdLst>
                <a:gd name="connsiteX0" fmla="*/ 0 w 1759876"/>
                <a:gd name="connsiteY0" fmla="*/ 0 h 564895"/>
                <a:gd name="connsiteX1" fmla="*/ 1759876 w 1759876"/>
                <a:gd name="connsiteY1" fmla="*/ 0 h 564895"/>
                <a:gd name="connsiteX2" fmla="*/ 1759876 w 1759876"/>
                <a:gd name="connsiteY2" fmla="*/ 564895 h 564895"/>
                <a:gd name="connsiteX3" fmla="*/ 0 w 1759876"/>
                <a:gd name="connsiteY3" fmla="*/ 564895 h 564895"/>
                <a:gd name="connsiteX4" fmla="*/ 0 w 1759876"/>
                <a:gd name="connsiteY4" fmla="*/ 0 h 564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876" h="564895">
                  <a:moveTo>
                    <a:pt x="0" y="0"/>
                  </a:moveTo>
                  <a:lnTo>
                    <a:pt x="1759876" y="0"/>
                  </a:lnTo>
                  <a:lnTo>
                    <a:pt x="1759876" y="564895"/>
                  </a:lnTo>
                  <a:lnTo>
                    <a:pt x="0" y="564895"/>
                  </a:lnTo>
                  <a:lnTo>
                    <a:pt x="0" y="0"/>
                  </a:lnTo>
                  <a:close/>
                </a:path>
              </a:pathLst>
            </a:custGeom>
            <a:solidFill>
              <a:schemeClr val="bg1">
                <a:lumMod val="50000"/>
              </a:schemeClr>
            </a:solidFill>
            <a:ln>
              <a:solidFill>
                <a:schemeClr val="bg1">
                  <a:lumMod val="9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40" tIns="0" rIns="538307" bIns="0" numCol="1" spcCol="1270" anchor="ctr" anchorCtr="0">
              <a:noAutofit/>
            </a:bodyPr>
            <a:lstStyle/>
            <a:p>
              <a:pPr marL="0" lvl="0" indent="0" algn="l" defTabSz="622300">
                <a:lnSpc>
                  <a:spcPct val="90000"/>
                </a:lnSpc>
                <a:spcBef>
                  <a:spcPct val="0"/>
                </a:spcBef>
                <a:spcAft>
                  <a:spcPct val="35000"/>
                </a:spcAft>
                <a:buNone/>
              </a:pPr>
              <a:r>
                <a:rPr lang="en-US" sz="2400" dirty="0"/>
                <a:t>Gateway Aggregation</a:t>
              </a:r>
              <a:endParaRPr lang="es-ES" sz="2400" kern="1200" dirty="0"/>
            </a:p>
          </p:txBody>
        </p:sp>
        <p:pic>
          <p:nvPicPr>
            <p:cNvPr id="24" name="Imagen 23">
              <a:extLst>
                <a:ext uri="{FF2B5EF4-FFF2-40B4-BE49-F238E27FC236}">
                  <a16:creationId xmlns:a16="http://schemas.microsoft.com/office/drawing/2014/main" id="{3C6D0704-CBD6-4825-BEFA-1921E025BB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137337" y="3836259"/>
              <a:ext cx="358013" cy="358013"/>
            </a:xfrm>
            <a:prstGeom prst="rect">
              <a:avLst/>
            </a:prstGeom>
          </p:spPr>
        </p:pic>
        <p:pic>
          <p:nvPicPr>
            <p:cNvPr id="25" name="Imagen 24" descr="Imagen que contiene plato&#10;&#10;Descripción generada automáticamente">
              <a:extLst>
                <a:ext uri="{FF2B5EF4-FFF2-40B4-BE49-F238E27FC236}">
                  <a16:creationId xmlns:a16="http://schemas.microsoft.com/office/drawing/2014/main" id="{78E708F5-B3DF-49B6-BD59-E25A001528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482178" y="3857211"/>
              <a:ext cx="402419" cy="402419"/>
            </a:xfrm>
            <a:prstGeom prst="rect">
              <a:avLst/>
            </a:prstGeom>
          </p:spPr>
        </p:pic>
      </p:grpSp>
      <p:pic>
        <p:nvPicPr>
          <p:cNvPr id="26" name="Imagen 25">
            <a:extLst>
              <a:ext uri="{FF2B5EF4-FFF2-40B4-BE49-F238E27FC236}">
                <a16:creationId xmlns:a16="http://schemas.microsoft.com/office/drawing/2014/main" id="{97D57A77-2A6B-480E-B765-4B1FB072C7A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flipH="1">
            <a:off x="9846387" y="3818819"/>
            <a:ext cx="491849" cy="491849"/>
          </a:xfrm>
          <a:prstGeom prst="rect">
            <a:avLst/>
          </a:prstGeom>
        </p:spPr>
      </p:pic>
    </p:spTree>
    <p:extLst>
      <p:ext uri="{BB962C8B-B14F-4D97-AF65-F5344CB8AC3E}">
        <p14:creationId xmlns:p14="http://schemas.microsoft.com/office/powerpoint/2010/main" val="3310333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FC557-8ED0-4443-A059-4670AA9A2DB0}"/>
              </a:ext>
            </a:extLst>
          </p:cNvPr>
          <p:cNvSpPr>
            <a:spLocks noGrp="1"/>
          </p:cNvSpPr>
          <p:nvPr>
            <p:ph type="title"/>
          </p:nvPr>
        </p:nvSpPr>
        <p:spPr/>
        <p:txBody>
          <a:bodyPr/>
          <a:lstStyle/>
          <a:p>
            <a:r>
              <a:rPr lang="es-ES" dirty="0"/>
              <a:t>CQRS</a:t>
            </a:r>
          </a:p>
        </p:txBody>
      </p:sp>
      <p:pic>
        <p:nvPicPr>
          <p:cNvPr id="5122" name="Picture 2" descr="CQRS">
            <a:extLst>
              <a:ext uri="{FF2B5EF4-FFF2-40B4-BE49-F238E27FC236}">
                <a16:creationId xmlns:a16="http://schemas.microsoft.com/office/drawing/2014/main" id="{57A4A61D-731E-4D1E-AD8F-A93DE95AD65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74036" y="1477963"/>
            <a:ext cx="7443927" cy="43529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descr="Imagen que contiene plato&#10;&#10;Descripción generada automáticamente">
            <a:extLst>
              <a:ext uri="{FF2B5EF4-FFF2-40B4-BE49-F238E27FC236}">
                <a16:creationId xmlns:a16="http://schemas.microsoft.com/office/drawing/2014/main" id="{700374C0-27F9-4802-B672-0BC66CE298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1309686" y="201593"/>
            <a:ext cx="651095" cy="651095"/>
          </a:xfrm>
          <a:prstGeom prst="rect">
            <a:avLst/>
          </a:prstGeom>
        </p:spPr>
      </p:pic>
      <p:pic>
        <p:nvPicPr>
          <p:cNvPr id="7" name="Imagen 6">
            <a:extLst>
              <a:ext uri="{FF2B5EF4-FFF2-40B4-BE49-F238E27FC236}">
                <a16:creationId xmlns:a16="http://schemas.microsoft.com/office/drawing/2014/main" id="{C9C78F0A-4A7A-41BD-948B-F6B2753A75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43259" y="201593"/>
            <a:ext cx="583953" cy="583953"/>
          </a:xfrm>
          <a:prstGeom prst="rect">
            <a:avLst/>
          </a:prstGeom>
        </p:spPr>
      </p:pic>
    </p:spTree>
    <p:extLst>
      <p:ext uri="{BB962C8B-B14F-4D97-AF65-F5344CB8AC3E}">
        <p14:creationId xmlns:p14="http://schemas.microsoft.com/office/powerpoint/2010/main" val="203341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378574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Offloading Gateway">
            <a:extLst>
              <a:ext uri="{FF2B5EF4-FFF2-40B4-BE49-F238E27FC236}">
                <a16:creationId xmlns:a16="http://schemas.microsoft.com/office/drawing/2014/main" id="{2AE4BF15-3D00-4C45-9462-84A99138F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8778" y="1743277"/>
            <a:ext cx="5777061" cy="364520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865DCBCD-BCC9-456D-A354-9969F3AA60DD}"/>
              </a:ext>
            </a:extLst>
          </p:cNvPr>
          <p:cNvSpPr>
            <a:spLocks noGrp="1"/>
          </p:cNvSpPr>
          <p:nvPr>
            <p:ph type="title"/>
          </p:nvPr>
        </p:nvSpPr>
        <p:spPr/>
        <p:txBody>
          <a:bodyPr/>
          <a:lstStyle/>
          <a:p>
            <a:r>
              <a:rPr lang="es-ES" dirty="0" err="1"/>
              <a:t>Offloading</a:t>
            </a:r>
            <a:r>
              <a:rPr lang="es-ES" dirty="0"/>
              <a:t> Gateway</a:t>
            </a:r>
          </a:p>
        </p:txBody>
      </p:sp>
      <p:pic>
        <p:nvPicPr>
          <p:cNvPr id="6146" name="Picture 2" descr="Bad Offloading Gateway">
            <a:extLst>
              <a:ext uri="{FF2B5EF4-FFF2-40B4-BE49-F238E27FC236}">
                <a16:creationId xmlns:a16="http://schemas.microsoft.com/office/drawing/2014/main" id="{505D8E64-5842-4E15-B5DB-B8E9D4CB09F8}"/>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r="5188"/>
          <a:stretch/>
        </p:blipFill>
        <p:spPr bwMode="auto">
          <a:xfrm>
            <a:off x="566161" y="1784847"/>
            <a:ext cx="5529839" cy="356206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F293B90C-1C79-4D24-A327-CE06B2E168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0678667" y="257471"/>
            <a:ext cx="600633" cy="600633"/>
          </a:xfrm>
          <a:prstGeom prst="rect">
            <a:avLst/>
          </a:prstGeom>
        </p:spPr>
      </p:pic>
      <p:pic>
        <p:nvPicPr>
          <p:cNvPr id="7" name="Imagen 6" descr="Imagen que contiene plato&#10;&#10;Descripción generada automáticamente">
            <a:extLst>
              <a:ext uri="{FF2B5EF4-FFF2-40B4-BE49-F238E27FC236}">
                <a16:creationId xmlns:a16="http://schemas.microsoft.com/office/drawing/2014/main" id="{4064F79D-BD27-4EB7-A188-1D88AB9286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1288272" y="257471"/>
            <a:ext cx="675133" cy="675133"/>
          </a:xfrm>
          <a:prstGeom prst="rect">
            <a:avLst/>
          </a:prstGeom>
        </p:spPr>
      </p:pic>
    </p:spTree>
    <p:extLst>
      <p:ext uri="{BB962C8B-B14F-4D97-AF65-F5344CB8AC3E}">
        <p14:creationId xmlns:p14="http://schemas.microsoft.com/office/powerpoint/2010/main" val="297874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8A846E-C0EF-4A93-A0AF-6DB72355D766}"/>
              </a:ext>
            </a:extLst>
          </p:cNvPr>
          <p:cNvSpPr>
            <a:spLocks noGrp="1"/>
          </p:cNvSpPr>
          <p:nvPr>
            <p:ph type="title"/>
          </p:nvPr>
        </p:nvSpPr>
        <p:spPr/>
        <p:txBody>
          <a:bodyPr/>
          <a:lstStyle/>
          <a:p>
            <a:r>
              <a:rPr lang="en-US" dirty="0"/>
              <a:t>Gateway Aggregation</a:t>
            </a:r>
            <a:endParaRPr lang="es-ES" dirty="0"/>
          </a:p>
        </p:txBody>
      </p:sp>
      <p:pic>
        <p:nvPicPr>
          <p:cNvPr id="7170" name="Picture 2" descr="Gateway Aggregation">
            <a:extLst>
              <a:ext uri="{FF2B5EF4-FFF2-40B4-BE49-F238E27FC236}">
                <a16:creationId xmlns:a16="http://schemas.microsoft.com/office/drawing/2014/main" id="{5D4A4C93-F046-4654-8F29-82C4019BE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50" y="1239542"/>
            <a:ext cx="5086350" cy="45339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ateway Aggregation">
            <a:extLst>
              <a:ext uri="{FF2B5EF4-FFF2-40B4-BE49-F238E27FC236}">
                <a16:creationId xmlns:a16="http://schemas.microsoft.com/office/drawing/2014/main" id="{B2C46672-5B33-404D-9D3D-32EB8E464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3500" y="1604074"/>
            <a:ext cx="6364428" cy="364985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956EAAC3-8779-4FE4-8CCE-F430AEC2FD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678667" y="257471"/>
            <a:ext cx="600633" cy="600633"/>
          </a:xfrm>
          <a:prstGeom prst="rect">
            <a:avLst/>
          </a:prstGeom>
        </p:spPr>
      </p:pic>
      <p:pic>
        <p:nvPicPr>
          <p:cNvPr id="7" name="Imagen 6" descr="Imagen que contiene plato&#10;&#10;Descripción generada automáticamente">
            <a:extLst>
              <a:ext uri="{FF2B5EF4-FFF2-40B4-BE49-F238E27FC236}">
                <a16:creationId xmlns:a16="http://schemas.microsoft.com/office/drawing/2014/main" id="{8650303E-840D-4628-91AC-DC5C66B873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1288272" y="257471"/>
            <a:ext cx="675133" cy="675133"/>
          </a:xfrm>
          <a:prstGeom prst="rect">
            <a:avLst/>
          </a:prstGeom>
        </p:spPr>
      </p:pic>
    </p:spTree>
    <p:extLst>
      <p:ext uri="{BB962C8B-B14F-4D97-AF65-F5344CB8AC3E}">
        <p14:creationId xmlns:p14="http://schemas.microsoft.com/office/powerpoint/2010/main" val="404205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4F1BCF-520D-4276-A2C4-EC803B65CDF5}"/>
              </a:ext>
            </a:extLst>
          </p:cNvPr>
          <p:cNvSpPr>
            <a:spLocks noGrp="1"/>
          </p:cNvSpPr>
          <p:nvPr>
            <p:ph type="title"/>
          </p:nvPr>
        </p:nvSpPr>
        <p:spPr/>
        <p:txBody>
          <a:bodyPr/>
          <a:lstStyle/>
          <a:p>
            <a:r>
              <a:rPr lang="en-US" dirty="0"/>
              <a:t>Circuit Breaker</a:t>
            </a:r>
            <a:endParaRPr lang="es-ES" dirty="0"/>
          </a:p>
        </p:txBody>
      </p:sp>
      <p:pic>
        <p:nvPicPr>
          <p:cNvPr id="5" name="Imagen 4">
            <a:extLst>
              <a:ext uri="{FF2B5EF4-FFF2-40B4-BE49-F238E27FC236}">
                <a16:creationId xmlns:a16="http://schemas.microsoft.com/office/drawing/2014/main" id="{9858D381-E976-4016-ABDF-3675FE16C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197969" y="126587"/>
            <a:ext cx="766318" cy="766318"/>
          </a:xfrm>
          <a:prstGeom prst="rect">
            <a:avLst/>
          </a:prstGeom>
        </p:spPr>
      </p:pic>
      <p:pic>
        <p:nvPicPr>
          <p:cNvPr id="17410" name="Picture 2">
            <a:extLst>
              <a:ext uri="{FF2B5EF4-FFF2-40B4-BE49-F238E27FC236}">
                <a16:creationId xmlns:a16="http://schemas.microsoft.com/office/drawing/2014/main" id="{C85D062D-E790-44C4-B500-5DCE01432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407" y="2154264"/>
            <a:ext cx="7545373" cy="297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77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Anti-Corruption Layer">
            <a:extLst>
              <a:ext uri="{FF2B5EF4-FFF2-40B4-BE49-F238E27FC236}">
                <a16:creationId xmlns:a16="http://schemas.microsoft.com/office/drawing/2014/main" id="{FF7A36A9-0C16-40CE-A742-07D72855A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6267" y="3988758"/>
            <a:ext cx="3615141" cy="131371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Backend for Frontend">
            <a:extLst>
              <a:ext uri="{FF2B5EF4-FFF2-40B4-BE49-F238E27FC236}">
                <a16:creationId xmlns:a16="http://schemas.microsoft.com/office/drawing/2014/main" id="{D4E78384-9505-4B3A-B47D-95AC50BB14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267" b="13267"/>
          <a:stretch/>
        </p:blipFill>
        <p:spPr bwMode="auto">
          <a:xfrm>
            <a:off x="2239979" y="4001452"/>
            <a:ext cx="3489953" cy="131371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D86F9140-F6F5-43BD-8650-2AF0568DEA1B}"/>
              </a:ext>
            </a:extLst>
          </p:cNvPr>
          <p:cNvSpPr>
            <a:spLocks noGrp="1"/>
          </p:cNvSpPr>
          <p:nvPr>
            <p:ph type="title"/>
          </p:nvPr>
        </p:nvSpPr>
        <p:spPr/>
        <p:txBody>
          <a:bodyPr/>
          <a:lstStyle/>
          <a:p>
            <a:r>
              <a:rPr lang="es-ES" dirty="0"/>
              <a:t>Postres</a:t>
            </a:r>
          </a:p>
        </p:txBody>
      </p:sp>
      <p:grpSp>
        <p:nvGrpSpPr>
          <p:cNvPr id="30" name="Grupo 29">
            <a:extLst>
              <a:ext uri="{FF2B5EF4-FFF2-40B4-BE49-F238E27FC236}">
                <a16:creationId xmlns:a16="http://schemas.microsoft.com/office/drawing/2014/main" id="{388B69DF-45ED-45C9-A3FE-443D4D33FFB5}"/>
              </a:ext>
            </a:extLst>
          </p:cNvPr>
          <p:cNvGrpSpPr/>
          <p:nvPr/>
        </p:nvGrpSpPr>
        <p:grpSpPr>
          <a:xfrm>
            <a:off x="2256183" y="4001453"/>
            <a:ext cx="3481136" cy="1878606"/>
            <a:chOff x="2256183" y="4001453"/>
            <a:chExt cx="3481136" cy="1878606"/>
          </a:xfrm>
        </p:grpSpPr>
        <p:sp>
          <p:nvSpPr>
            <p:cNvPr id="9" name="Rectángulo: esquinas superiores redondeadas 8">
              <a:extLst>
                <a:ext uri="{FF2B5EF4-FFF2-40B4-BE49-F238E27FC236}">
                  <a16:creationId xmlns:a16="http://schemas.microsoft.com/office/drawing/2014/main" id="{9C1D31F2-F226-4A89-96A6-738F920E4EF7}"/>
                </a:ext>
              </a:extLst>
            </p:cNvPr>
            <p:cNvSpPr/>
            <p:nvPr/>
          </p:nvSpPr>
          <p:spPr>
            <a:xfrm>
              <a:off x="2256183" y="4001453"/>
              <a:ext cx="3473750" cy="1313710"/>
            </a:xfrm>
            <a:prstGeom prst="round2SameRect">
              <a:avLst>
                <a:gd name="adj1" fmla="val 8000"/>
                <a:gd name="adj2" fmla="val 0"/>
              </a:avLst>
            </a:pr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Forma libre: forma 9">
              <a:extLst>
                <a:ext uri="{FF2B5EF4-FFF2-40B4-BE49-F238E27FC236}">
                  <a16:creationId xmlns:a16="http://schemas.microsoft.com/office/drawing/2014/main" id="{DA29FFC8-F52C-4F78-8C87-282F936F49E3}"/>
                </a:ext>
              </a:extLst>
            </p:cNvPr>
            <p:cNvSpPr/>
            <p:nvPr/>
          </p:nvSpPr>
          <p:spPr>
            <a:xfrm>
              <a:off x="2256183" y="5315164"/>
              <a:ext cx="3481136" cy="564895"/>
            </a:xfrm>
            <a:custGeom>
              <a:avLst/>
              <a:gdLst>
                <a:gd name="connsiteX0" fmla="*/ 0 w 1759876"/>
                <a:gd name="connsiteY0" fmla="*/ 0 h 564895"/>
                <a:gd name="connsiteX1" fmla="*/ 1759876 w 1759876"/>
                <a:gd name="connsiteY1" fmla="*/ 0 h 564895"/>
                <a:gd name="connsiteX2" fmla="*/ 1759876 w 1759876"/>
                <a:gd name="connsiteY2" fmla="*/ 564895 h 564895"/>
                <a:gd name="connsiteX3" fmla="*/ 0 w 1759876"/>
                <a:gd name="connsiteY3" fmla="*/ 564895 h 564895"/>
                <a:gd name="connsiteX4" fmla="*/ 0 w 1759876"/>
                <a:gd name="connsiteY4" fmla="*/ 0 h 564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876" h="564895">
                  <a:moveTo>
                    <a:pt x="0" y="0"/>
                  </a:moveTo>
                  <a:lnTo>
                    <a:pt x="1759876" y="0"/>
                  </a:lnTo>
                  <a:lnTo>
                    <a:pt x="1759876" y="564895"/>
                  </a:lnTo>
                  <a:lnTo>
                    <a:pt x="0" y="564895"/>
                  </a:lnTo>
                  <a:lnTo>
                    <a:pt x="0" y="0"/>
                  </a:lnTo>
                  <a:close/>
                </a:path>
              </a:pathLst>
            </a:custGeom>
            <a:solidFill>
              <a:schemeClr val="bg1">
                <a:lumMod val="50000"/>
              </a:schemeClr>
            </a:solidFill>
            <a:ln>
              <a:solidFill>
                <a:schemeClr val="bg1">
                  <a:lumMod val="9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40" tIns="0" rIns="538307" bIns="0" numCol="1" spcCol="1270" anchor="ctr" anchorCtr="0">
              <a:noAutofit/>
            </a:bodyPr>
            <a:lstStyle/>
            <a:p>
              <a:pPr marL="0" lvl="0" indent="0" algn="l" defTabSz="622300">
                <a:lnSpc>
                  <a:spcPct val="90000"/>
                </a:lnSpc>
                <a:spcBef>
                  <a:spcPct val="0"/>
                </a:spcBef>
                <a:spcAft>
                  <a:spcPct val="35000"/>
                </a:spcAft>
                <a:buNone/>
              </a:pPr>
              <a:r>
                <a:rPr lang="en-US" sz="2400" kern="1200" dirty="0"/>
                <a:t>Backend For Frontends</a:t>
              </a:r>
              <a:endParaRPr lang="es-ES" sz="2400" kern="1200" dirty="0"/>
            </a:p>
          </p:txBody>
        </p:sp>
      </p:grpSp>
      <p:grpSp>
        <p:nvGrpSpPr>
          <p:cNvPr id="29" name="Grupo 28">
            <a:extLst>
              <a:ext uri="{FF2B5EF4-FFF2-40B4-BE49-F238E27FC236}">
                <a16:creationId xmlns:a16="http://schemas.microsoft.com/office/drawing/2014/main" id="{ED723338-DB1D-4E72-A07B-0D38D22F8D88}"/>
              </a:ext>
            </a:extLst>
          </p:cNvPr>
          <p:cNvGrpSpPr/>
          <p:nvPr/>
        </p:nvGrpSpPr>
        <p:grpSpPr>
          <a:xfrm>
            <a:off x="6666963" y="4001453"/>
            <a:ext cx="3481136" cy="1878606"/>
            <a:chOff x="6666963" y="4001453"/>
            <a:chExt cx="3481136" cy="1878606"/>
          </a:xfrm>
        </p:grpSpPr>
        <p:sp>
          <p:nvSpPr>
            <p:cNvPr id="13" name="Rectángulo: esquinas superiores redondeadas 12">
              <a:extLst>
                <a:ext uri="{FF2B5EF4-FFF2-40B4-BE49-F238E27FC236}">
                  <a16:creationId xmlns:a16="http://schemas.microsoft.com/office/drawing/2014/main" id="{635FA327-295A-465E-8049-F25638BBE71C}"/>
                </a:ext>
              </a:extLst>
            </p:cNvPr>
            <p:cNvSpPr/>
            <p:nvPr/>
          </p:nvSpPr>
          <p:spPr>
            <a:xfrm>
              <a:off x="6666963" y="4001453"/>
              <a:ext cx="3473750" cy="1313710"/>
            </a:xfrm>
            <a:prstGeom prst="round2SameRect">
              <a:avLst>
                <a:gd name="adj1" fmla="val 8000"/>
                <a:gd name="adj2" fmla="val 0"/>
              </a:avLst>
            </a:pr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Forma libre: forma 13">
              <a:extLst>
                <a:ext uri="{FF2B5EF4-FFF2-40B4-BE49-F238E27FC236}">
                  <a16:creationId xmlns:a16="http://schemas.microsoft.com/office/drawing/2014/main" id="{E8F67C17-5632-4A1F-BEFC-EEC0FDC46A32}"/>
                </a:ext>
              </a:extLst>
            </p:cNvPr>
            <p:cNvSpPr/>
            <p:nvPr/>
          </p:nvSpPr>
          <p:spPr>
            <a:xfrm>
              <a:off x="6666963" y="5315164"/>
              <a:ext cx="3481136" cy="564895"/>
            </a:xfrm>
            <a:custGeom>
              <a:avLst/>
              <a:gdLst>
                <a:gd name="connsiteX0" fmla="*/ 0 w 1759876"/>
                <a:gd name="connsiteY0" fmla="*/ 0 h 564895"/>
                <a:gd name="connsiteX1" fmla="*/ 1759876 w 1759876"/>
                <a:gd name="connsiteY1" fmla="*/ 0 h 564895"/>
                <a:gd name="connsiteX2" fmla="*/ 1759876 w 1759876"/>
                <a:gd name="connsiteY2" fmla="*/ 564895 h 564895"/>
                <a:gd name="connsiteX3" fmla="*/ 0 w 1759876"/>
                <a:gd name="connsiteY3" fmla="*/ 564895 h 564895"/>
                <a:gd name="connsiteX4" fmla="*/ 0 w 1759876"/>
                <a:gd name="connsiteY4" fmla="*/ 0 h 564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876" h="564895">
                  <a:moveTo>
                    <a:pt x="0" y="0"/>
                  </a:moveTo>
                  <a:lnTo>
                    <a:pt x="1759876" y="0"/>
                  </a:lnTo>
                  <a:lnTo>
                    <a:pt x="1759876" y="564895"/>
                  </a:lnTo>
                  <a:lnTo>
                    <a:pt x="0" y="564895"/>
                  </a:lnTo>
                  <a:lnTo>
                    <a:pt x="0" y="0"/>
                  </a:lnTo>
                  <a:close/>
                </a:path>
              </a:pathLst>
            </a:custGeom>
            <a:solidFill>
              <a:schemeClr val="bg1">
                <a:lumMod val="50000"/>
              </a:schemeClr>
            </a:solidFill>
            <a:ln>
              <a:solidFill>
                <a:schemeClr val="bg1">
                  <a:lumMod val="9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40" tIns="0" rIns="538307" bIns="0" numCol="1" spcCol="1270" anchor="ctr" anchorCtr="0">
              <a:noAutofit/>
            </a:bodyPr>
            <a:lstStyle/>
            <a:p>
              <a:pPr marL="0" lvl="0" indent="0" algn="l" defTabSz="622300">
                <a:lnSpc>
                  <a:spcPct val="90000"/>
                </a:lnSpc>
                <a:spcBef>
                  <a:spcPct val="0"/>
                </a:spcBef>
                <a:spcAft>
                  <a:spcPct val="35000"/>
                </a:spcAft>
                <a:buNone/>
              </a:pPr>
              <a:r>
                <a:rPr lang="en-US" sz="2000" kern="1200" dirty="0"/>
                <a:t>Anti-Corruption Layer</a:t>
              </a:r>
              <a:endParaRPr lang="es-ES" sz="2000" kern="1200" dirty="0"/>
            </a:p>
          </p:txBody>
        </p:sp>
      </p:grpSp>
      <p:grpSp>
        <p:nvGrpSpPr>
          <p:cNvPr id="31" name="Grupo 30">
            <a:extLst>
              <a:ext uri="{FF2B5EF4-FFF2-40B4-BE49-F238E27FC236}">
                <a16:creationId xmlns:a16="http://schemas.microsoft.com/office/drawing/2014/main" id="{801E0090-B1EB-4AAA-B252-3A0E7C20D169}"/>
              </a:ext>
            </a:extLst>
          </p:cNvPr>
          <p:cNvGrpSpPr/>
          <p:nvPr/>
        </p:nvGrpSpPr>
        <p:grpSpPr>
          <a:xfrm>
            <a:off x="2222049" y="1277101"/>
            <a:ext cx="3716479" cy="2059368"/>
            <a:chOff x="2222049" y="1277101"/>
            <a:chExt cx="3716479" cy="2059368"/>
          </a:xfrm>
        </p:grpSpPr>
        <p:pic>
          <p:nvPicPr>
            <p:cNvPr id="26" name="Picture 2" descr="External Configuration Store">
              <a:extLst>
                <a:ext uri="{FF2B5EF4-FFF2-40B4-BE49-F238E27FC236}">
                  <a16:creationId xmlns:a16="http://schemas.microsoft.com/office/drawing/2014/main" id="{8B2A380A-BF77-48C0-85D3-7067DC4364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843" r="11896" b="40181"/>
            <a:stretch/>
          </p:blipFill>
          <p:spPr bwMode="auto">
            <a:xfrm>
              <a:off x="2222049" y="1457861"/>
              <a:ext cx="3473750" cy="131371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o 2">
              <a:extLst>
                <a:ext uri="{FF2B5EF4-FFF2-40B4-BE49-F238E27FC236}">
                  <a16:creationId xmlns:a16="http://schemas.microsoft.com/office/drawing/2014/main" id="{1723DB0B-A306-4A60-A2DA-AD98F273E09F}"/>
                </a:ext>
              </a:extLst>
            </p:cNvPr>
            <p:cNvGrpSpPr/>
            <p:nvPr/>
          </p:nvGrpSpPr>
          <p:grpSpPr>
            <a:xfrm>
              <a:off x="2256183" y="1457863"/>
              <a:ext cx="3481136" cy="1878606"/>
              <a:chOff x="2256183" y="1457863"/>
              <a:chExt cx="3481136" cy="1878606"/>
            </a:xfrm>
          </p:grpSpPr>
          <p:sp>
            <p:nvSpPr>
              <p:cNvPr id="5" name="Rectángulo: esquinas superiores redondeadas 4">
                <a:extLst>
                  <a:ext uri="{FF2B5EF4-FFF2-40B4-BE49-F238E27FC236}">
                    <a16:creationId xmlns:a16="http://schemas.microsoft.com/office/drawing/2014/main" id="{CCA30AB0-B625-4856-841B-57C9C82A04A3}"/>
                  </a:ext>
                </a:extLst>
              </p:cNvPr>
              <p:cNvSpPr/>
              <p:nvPr/>
            </p:nvSpPr>
            <p:spPr>
              <a:xfrm>
                <a:off x="2256183" y="1457863"/>
                <a:ext cx="3473750" cy="1313710"/>
              </a:xfrm>
              <a:prstGeom prst="round2SameRect">
                <a:avLst>
                  <a:gd name="adj1" fmla="val 8000"/>
                  <a:gd name="adj2" fmla="val 0"/>
                </a:avLst>
              </a:pr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 name="Forma libre: forma 5">
                <a:extLst>
                  <a:ext uri="{FF2B5EF4-FFF2-40B4-BE49-F238E27FC236}">
                    <a16:creationId xmlns:a16="http://schemas.microsoft.com/office/drawing/2014/main" id="{DBBB2691-C35C-4A7F-844C-81AE612A3997}"/>
                  </a:ext>
                </a:extLst>
              </p:cNvPr>
              <p:cNvSpPr/>
              <p:nvPr/>
            </p:nvSpPr>
            <p:spPr>
              <a:xfrm>
                <a:off x="2256183" y="2771574"/>
                <a:ext cx="3481136" cy="564895"/>
              </a:xfrm>
              <a:custGeom>
                <a:avLst/>
                <a:gdLst>
                  <a:gd name="connsiteX0" fmla="*/ 0 w 1759876"/>
                  <a:gd name="connsiteY0" fmla="*/ 0 h 564895"/>
                  <a:gd name="connsiteX1" fmla="*/ 1759876 w 1759876"/>
                  <a:gd name="connsiteY1" fmla="*/ 0 h 564895"/>
                  <a:gd name="connsiteX2" fmla="*/ 1759876 w 1759876"/>
                  <a:gd name="connsiteY2" fmla="*/ 564895 h 564895"/>
                  <a:gd name="connsiteX3" fmla="*/ 0 w 1759876"/>
                  <a:gd name="connsiteY3" fmla="*/ 564895 h 564895"/>
                  <a:gd name="connsiteX4" fmla="*/ 0 w 1759876"/>
                  <a:gd name="connsiteY4" fmla="*/ 0 h 564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876" h="564895">
                    <a:moveTo>
                      <a:pt x="0" y="0"/>
                    </a:moveTo>
                    <a:lnTo>
                      <a:pt x="1759876" y="0"/>
                    </a:lnTo>
                    <a:lnTo>
                      <a:pt x="1759876" y="564895"/>
                    </a:lnTo>
                    <a:lnTo>
                      <a:pt x="0" y="564895"/>
                    </a:lnTo>
                    <a:lnTo>
                      <a:pt x="0" y="0"/>
                    </a:lnTo>
                    <a:close/>
                  </a:path>
                </a:pathLst>
              </a:custGeom>
              <a:solidFill>
                <a:schemeClr val="bg1">
                  <a:lumMod val="50000"/>
                </a:schemeClr>
              </a:solidFill>
              <a:ln>
                <a:solidFill>
                  <a:schemeClr val="bg1">
                    <a:lumMod val="9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40" tIns="0" rIns="538307" bIns="0" numCol="1" spcCol="1270" anchor="ctr" anchorCtr="0">
                <a:noAutofit/>
              </a:bodyPr>
              <a:lstStyle/>
              <a:p>
                <a:pPr marL="0" lvl="0" indent="0" algn="l" defTabSz="622300">
                  <a:lnSpc>
                    <a:spcPct val="90000"/>
                  </a:lnSpc>
                  <a:spcBef>
                    <a:spcPct val="0"/>
                  </a:spcBef>
                  <a:spcAft>
                    <a:spcPct val="35000"/>
                  </a:spcAft>
                  <a:buNone/>
                </a:pPr>
                <a:r>
                  <a:rPr lang="en-US" sz="2000" kern="1200" dirty="0"/>
                  <a:t>External Resource Configuration</a:t>
                </a:r>
                <a:endParaRPr lang="es-ES" sz="2000" kern="1200" dirty="0"/>
              </a:p>
            </p:txBody>
          </p:sp>
        </p:grpSp>
        <p:pic>
          <p:nvPicPr>
            <p:cNvPr id="20" name="Imagen 19">
              <a:extLst>
                <a:ext uri="{FF2B5EF4-FFF2-40B4-BE49-F238E27FC236}">
                  <a16:creationId xmlns:a16="http://schemas.microsoft.com/office/drawing/2014/main" id="{5F81E1CF-0A8C-4F42-B943-723508AC17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191268" y="1277101"/>
              <a:ext cx="358013" cy="358013"/>
            </a:xfrm>
            <a:prstGeom prst="rect">
              <a:avLst/>
            </a:prstGeom>
          </p:spPr>
        </p:pic>
        <p:pic>
          <p:nvPicPr>
            <p:cNvPr id="21" name="Imagen 20" descr="Imagen que contiene plato&#10;&#10;Descripción generada automáticamente">
              <a:extLst>
                <a:ext uri="{FF2B5EF4-FFF2-40B4-BE49-F238E27FC236}">
                  <a16:creationId xmlns:a16="http://schemas.microsoft.com/office/drawing/2014/main" id="{C623AAAA-05AD-43BE-A8EE-BFE180F486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536109" y="1298053"/>
              <a:ext cx="402419" cy="402419"/>
            </a:xfrm>
            <a:prstGeom prst="rect">
              <a:avLst/>
            </a:prstGeom>
          </p:spPr>
        </p:pic>
      </p:grpSp>
      <p:grpSp>
        <p:nvGrpSpPr>
          <p:cNvPr id="32" name="Grupo 31">
            <a:extLst>
              <a:ext uri="{FF2B5EF4-FFF2-40B4-BE49-F238E27FC236}">
                <a16:creationId xmlns:a16="http://schemas.microsoft.com/office/drawing/2014/main" id="{E4CE2522-E4B2-4E45-B55A-1B8E4DA85D53}"/>
              </a:ext>
            </a:extLst>
          </p:cNvPr>
          <p:cNvGrpSpPr/>
          <p:nvPr/>
        </p:nvGrpSpPr>
        <p:grpSpPr>
          <a:xfrm>
            <a:off x="6666963" y="1383877"/>
            <a:ext cx="3616009" cy="2028095"/>
            <a:chOff x="6666963" y="1383877"/>
            <a:chExt cx="3616009" cy="2028095"/>
          </a:xfrm>
        </p:grpSpPr>
        <p:pic>
          <p:nvPicPr>
            <p:cNvPr id="27" name="Picture 4" descr="Pipes And Filters Add Pipe">
              <a:extLst>
                <a:ext uri="{FF2B5EF4-FFF2-40B4-BE49-F238E27FC236}">
                  <a16:creationId xmlns:a16="http://schemas.microsoft.com/office/drawing/2014/main" id="{3D5CB136-CA52-4483-9454-AB5ABBC8FB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6963" y="1393971"/>
              <a:ext cx="3473750" cy="1520933"/>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upo 27">
              <a:extLst>
                <a:ext uri="{FF2B5EF4-FFF2-40B4-BE49-F238E27FC236}">
                  <a16:creationId xmlns:a16="http://schemas.microsoft.com/office/drawing/2014/main" id="{365590A6-C9B8-4BB4-894D-4C607A98E326}"/>
                </a:ext>
              </a:extLst>
            </p:cNvPr>
            <p:cNvGrpSpPr/>
            <p:nvPr/>
          </p:nvGrpSpPr>
          <p:grpSpPr>
            <a:xfrm>
              <a:off x="6666963" y="1533366"/>
              <a:ext cx="3481136" cy="1878606"/>
              <a:chOff x="6666963" y="1533366"/>
              <a:chExt cx="3481136" cy="1878606"/>
            </a:xfrm>
          </p:grpSpPr>
          <p:sp>
            <p:nvSpPr>
              <p:cNvPr id="17" name="Rectángulo: esquinas superiores redondeadas 16">
                <a:extLst>
                  <a:ext uri="{FF2B5EF4-FFF2-40B4-BE49-F238E27FC236}">
                    <a16:creationId xmlns:a16="http://schemas.microsoft.com/office/drawing/2014/main" id="{6DE78738-2366-4448-BEBC-8B06F3F78717}"/>
                  </a:ext>
                </a:extLst>
              </p:cNvPr>
              <p:cNvSpPr/>
              <p:nvPr/>
            </p:nvSpPr>
            <p:spPr>
              <a:xfrm>
                <a:off x="6666963" y="1533366"/>
                <a:ext cx="3473750" cy="1313710"/>
              </a:xfrm>
              <a:prstGeom prst="round2SameRect">
                <a:avLst>
                  <a:gd name="adj1" fmla="val 8000"/>
                  <a:gd name="adj2" fmla="val 0"/>
                </a:avLst>
              </a:pr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Forma libre: forma 17">
                <a:extLst>
                  <a:ext uri="{FF2B5EF4-FFF2-40B4-BE49-F238E27FC236}">
                    <a16:creationId xmlns:a16="http://schemas.microsoft.com/office/drawing/2014/main" id="{D4737402-E1C8-4C54-B997-AF24360C2210}"/>
                  </a:ext>
                </a:extLst>
              </p:cNvPr>
              <p:cNvSpPr/>
              <p:nvPr/>
            </p:nvSpPr>
            <p:spPr>
              <a:xfrm>
                <a:off x="6666963" y="2847077"/>
                <a:ext cx="3481136" cy="564895"/>
              </a:xfrm>
              <a:custGeom>
                <a:avLst/>
                <a:gdLst>
                  <a:gd name="connsiteX0" fmla="*/ 0 w 1759876"/>
                  <a:gd name="connsiteY0" fmla="*/ 0 h 564895"/>
                  <a:gd name="connsiteX1" fmla="*/ 1759876 w 1759876"/>
                  <a:gd name="connsiteY1" fmla="*/ 0 h 564895"/>
                  <a:gd name="connsiteX2" fmla="*/ 1759876 w 1759876"/>
                  <a:gd name="connsiteY2" fmla="*/ 564895 h 564895"/>
                  <a:gd name="connsiteX3" fmla="*/ 0 w 1759876"/>
                  <a:gd name="connsiteY3" fmla="*/ 564895 h 564895"/>
                  <a:gd name="connsiteX4" fmla="*/ 0 w 1759876"/>
                  <a:gd name="connsiteY4" fmla="*/ 0 h 564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876" h="564895">
                    <a:moveTo>
                      <a:pt x="0" y="0"/>
                    </a:moveTo>
                    <a:lnTo>
                      <a:pt x="1759876" y="0"/>
                    </a:lnTo>
                    <a:lnTo>
                      <a:pt x="1759876" y="564895"/>
                    </a:lnTo>
                    <a:lnTo>
                      <a:pt x="0" y="564895"/>
                    </a:lnTo>
                    <a:lnTo>
                      <a:pt x="0" y="0"/>
                    </a:lnTo>
                    <a:close/>
                  </a:path>
                </a:pathLst>
              </a:custGeom>
              <a:solidFill>
                <a:schemeClr val="bg1">
                  <a:lumMod val="50000"/>
                </a:schemeClr>
              </a:solidFill>
              <a:ln>
                <a:solidFill>
                  <a:schemeClr val="bg1">
                    <a:lumMod val="9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40" tIns="0" rIns="538307" bIns="0" numCol="1" spcCol="1270" anchor="ctr" anchorCtr="0">
                <a:noAutofit/>
              </a:bodyPr>
              <a:lstStyle/>
              <a:p>
                <a:pPr marL="0" lvl="0" indent="0" algn="l" defTabSz="622300">
                  <a:lnSpc>
                    <a:spcPct val="90000"/>
                  </a:lnSpc>
                  <a:spcBef>
                    <a:spcPct val="0"/>
                  </a:spcBef>
                  <a:spcAft>
                    <a:spcPct val="35000"/>
                  </a:spcAft>
                  <a:buNone/>
                </a:pPr>
                <a:r>
                  <a:rPr lang="en-US" sz="2800" dirty="0"/>
                  <a:t>Pipes and Filters</a:t>
                </a:r>
                <a:endParaRPr lang="es-ES" sz="2800" kern="1200" dirty="0"/>
              </a:p>
            </p:txBody>
          </p:sp>
        </p:grpSp>
        <p:pic>
          <p:nvPicPr>
            <p:cNvPr id="22" name="Imagen 21" descr="Imagen que contiene plato&#10;&#10;Descripción generada automáticamente">
              <a:extLst>
                <a:ext uri="{FF2B5EF4-FFF2-40B4-BE49-F238E27FC236}">
                  <a16:creationId xmlns:a16="http://schemas.microsoft.com/office/drawing/2014/main" id="{5ACD7611-1ECF-43FB-8390-223C4A633B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935817" y="1383877"/>
              <a:ext cx="347155" cy="347155"/>
            </a:xfrm>
            <a:prstGeom prst="rect">
              <a:avLst/>
            </a:prstGeom>
          </p:spPr>
        </p:pic>
        <p:pic>
          <p:nvPicPr>
            <p:cNvPr id="23" name="Imagen 22">
              <a:extLst>
                <a:ext uri="{FF2B5EF4-FFF2-40B4-BE49-F238E27FC236}">
                  <a16:creationId xmlns:a16="http://schemas.microsoft.com/office/drawing/2014/main" id="{C242F9B0-6693-45CB-86D8-765378EFB4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05463" y="1384922"/>
              <a:ext cx="296886" cy="296886"/>
            </a:xfrm>
            <a:prstGeom prst="rect">
              <a:avLst/>
            </a:prstGeom>
          </p:spPr>
        </p:pic>
      </p:grpSp>
      <p:pic>
        <p:nvPicPr>
          <p:cNvPr id="24" name="Imagen 23" descr="Imagen que contiene plato&#10;&#10;Descripción generada automáticamente">
            <a:extLst>
              <a:ext uri="{FF2B5EF4-FFF2-40B4-BE49-F238E27FC236}">
                <a16:creationId xmlns:a16="http://schemas.microsoft.com/office/drawing/2014/main" id="{EC61A234-BEF2-4043-B74C-71E962135F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521747" y="3837897"/>
            <a:ext cx="347155" cy="347155"/>
          </a:xfrm>
          <a:prstGeom prst="rect">
            <a:avLst/>
          </a:prstGeom>
        </p:spPr>
      </p:pic>
      <p:pic>
        <p:nvPicPr>
          <p:cNvPr id="25" name="Imagen 24" descr="Imagen que contiene plato&#10;&#10;Descripción generada automáticamente">
            <a:extLst>
              <a:ext uri="{FF2B5EF4-FFF2-40B4-BE49-F238E27FC236}">
                <a16:creationId xmlns:a16="http://schemas.microsoft.com/office/drawing/2014/main" id="{C85ED477-8F20-400A-848E-E4CDA75EB2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974521" y="3837897"/>
            <a:ext cx="347155" cy="347155"/>
          </a:xfrm>
          <a:prstGeom prst="rect">
            <a:avLst/>
          </a:prstGeom>
        </p:spPr>
      </p:pic>
    </p:spTree>
    <p:extLst>
      <p:ext uri="{BB962C8B-B14F-4D97-AF65-F5344CB8AC3E}">
        <p14:creationId xmlns:p14="http://schemas.microsoft.com/office/powerpoint/2010/main" val="2183199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259FC3-38A6-4BC6-B300-53821C1C7505}"/>
              </a:ext>
            </a:extLst>
          </p:cNvPr>
          <p:cNvSpPr>
            <a:spLocks noGrp="1"/>
          </p:cNvSpPr>
          <p:nvPr>
            <p:ph type="title"/>
          </p:nvPr>
        </p:nvSpPr>
        <p:spPr/>
        <p:txBody>
          <a:bodyPr/>
          <a:lstStyle/>
          <a:p>
            <a:r>
              <a:rPr lang="en-US" dirty="0"/>
              <a:t>External Resource Configuration</a:t>
            </a:r>
            <a:endParaRPr lang="es-ES" dirty="0"/>
          </a:p>
        </p:txBody>
      </p:sp>
      <p:pic>
        <p:nvPicPr>
          <p:cNvPr id="8194" name="Picture 2" descr="External Configuration Store">
            <a:extLst>
              <a:ext uri="{FF2B5EF4-FFF2-40B4-BE49-F238E27FC236}">
                <a16:creationId xmlns:a16="http://schemas.microsoft.com/office/drawing/2014/main" id="{DF962245-9D54-4616-ABBA-82DEBFE12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2461" y="1181467"/>
            <a:ext cx="6688703" cy="484737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93F3C386-E4B7-4215-9462-6ABE4CB12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678667" y="257471"/>
            <a:ext cx="600633" cy="600633"/>
          </a:xfrm>
          <a:prstGeom prst="rect">
            <a:avLst/>
          </a:prstGeom>
        </p:spPr>
      </p:pic>
      <p:pic>
        <p:nvPicPr>
          <p:cNvPr id="6" name="Imagen 5" descr="Imagen que contiene plato&#10;&#10;Descripción generada automáticamente">
            <a:extLst>
              <a:ext uri="{FF2B5EF4-FFF2-40B4-BE49-F238E27FC236}">
                <a16:creationId xmlns:a16="http://schemas.microsoft.com/office/drawing/2014/main" id="{51E594CD-CE06-4DC7-B3E4-6F639EC491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1288272" y="257471"/>
            <a:ext cx="675133" cy="675133"/>
          </a:xfrm>
          <a:prstGeom prst="rect">
            <a:avLst/>
          </a:prstGeom>
        </p:spPr>
      </p:pic>
    </p:spTree>
    <p:extLst>
      <p:ext uri="{BB962C8B-B14F-4D97-AF65-F5344CB8AC3E}">
        <p14:creationId xmlns:p14="http://schemas.microsoft.com/office/powerpoint/2010/main" val="296151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224C60-D525-4D70-8EA6-842561D650AE}"/>
              </a:ext>
            </a:extLst>
          </p:cNvPr>
          <p:cNvSpPr>
            <a:spLocks noGrp="1"/>
          </p:cNvSpPr>
          <p:nvPr>
            <p:ph type="title"/>
          </p:nvPr>
        </p:nvSpPr>
        <p:spPr/>
        <p:txBody>
          <a:bodyPr/>
          <a:lstStyle/>
          <a:p>
            <a:r>
              <a:rPr lang="en-US" dirty="0"/>
              <a:t>Pipes and Filters</a:t>
            </a:r>
            <a:endParaRPr lang="es-ES" dirty="0"/>
          </a:p>
        </p:txBody>
      </p:sp>
      <p:pic>
        <p:nvPicPr>
          <p:cNvPr id="9218" name="Picture 2" descr="Pipes And Filters">
            <a:extLst>
              <a:ext uri="{FF2B5EF4-FFF2-40B4-BE49-F238E27FC236}">
                <a16:creationId xmlns:a16="http://schemas.microsoft.com/office/drawing/2014/main" id="{5EDE4434-E7A6-4BFB-AE02-94C7E4D14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921" y="1229436"/>
            <a:ext cx="6752095" cy="257765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ipes And Filters Add Pipe">
            <a:extLst>
              <a:ext uri="{FF2B5EF4-FFF2-40B4-BE49-F238E27FC236}">
                <a16:creationId xmlns:a16="http://schemas.microsoft.com/office/drawing/2014/main" id="{F20474B6-80CC-4110-A1EA-A7E023E515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945" y="2947153"/>
            <a:ext cx="6657329" cy="312027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Imagen que contiene plato&#10;&#10;Descripción generada automáticamente">
            <a:extLst>
              <a:ext uri="{FF2B5EF4-FFF2-40B4-BE49-F238E27FC236}">
                <a16:creationId xmlns:a16="http://schemas.microsoft.com/office/drawing/2014/main" id="{94095232-EA44-4CD5-863E-00FBC443B5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1288272" y="257471"/>
            <a:ext cx="675133" cy="675133"/>
          </a:xfrm>
          <a:prstGeom prst="rect">
            <a:avLst/>
          </a:prstGeom>
        </p:spPr>
      </p:pic>
      <p:pic>
        <p:nvPicPr>
          <p:cNvPr id="5" name="Imagen 4">
            <a:extLst>
              <a:ext uri="{FF2B5EF4-FFF2-40B4-BE49-F238E27FC236}">
                <a16:creationId xmlns:a16="http://schemas.microsoft.com/office/drawing/2014/main" id="{98E63116-F732-4A5E-9778-21408385AB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5342" y="257471"/>
            <a:ext cx="577372" cy="577372"/>
          </a:xfrm>
          <a:prstGeom prst="rect">
            <a:avLst/>
          </a:prstGeom>
        </p:spPr>
      </p:pic>
    </p:spTree>
    <p:extLst>
      <p:ext uri="{BB962C8B-B14F-4D97-AF65-F5344CB8AC3E}">
        <p14:creationId xmlns:p14="http://schemas.microsoft.com/office/powerpoint/2010/main" val="6613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71D231-E766-423F-BB19-5DE3BE4A1DAC}"/>
              </a:ext>
            </a:extLst>
          </p:cNvPr>
          <p:cNvSpPr>
            <a:spLocks noGrp="1"/>
          </p:cNvSpPr>
          <p:nvPr>
            <p:ph type="title"/>
          </p:nvPr>
        </p:nvSpPr>
        <p:spPr/>
        <p:txBody>
          <a:bodyPr/>
          <a:lstStyle/>
          <a:p>
            <a:r>
              <a:rPr lang="en-US" dirty="0"/>
              <a:t>Backend For Frontends</a:t>
            </a:r>
            <a:endParaRPr lang="es-ES" dirty="0"/>
          </a:p>
        </p:txBody>
      </p:sp>
      <p:pic>
        <p:nvPicPr>
          <p:cNvPr id="10242" name="Picture 2" descr="Backend for Frontend">
            <a:extLst>
              <a:ext uri="{FF2B5EF4-FFF2-40B4-BE49-F238E27FC236}">
                <a16:creationId xmlns:a16="http://schemas.microsoft.com/office/drawing/2014/main" id="{C1EF369E-D3B0-4390-92F5-1E747285F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9728" y="1187104"/>
            <a:ext cx="7507799" cy="48719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descr="Imagen que contiene plato&#10;&#10;Descripción generada automáticamente">
            <a:extLst>
              <a:ext uri="{FF2B5EF4-FFF2-40B4-BE49-F238E27FC236}">
                <a16:creationId xmlns:a16="http://schemas.microsoft.com/office/drawing/2014/main" id="{08D9198C-815F-4DEF-AC4D-2D79447956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1288272" y="257471"/>
            <a:ext cx="675133" cy="675133"/>
          </a:xfrm>
          <a:prstGeom prst="rect">
            <a:avLst/>
          </a:prstGeom>
        </p:spPr>
      </p:pic>
    </p:spTree>
    <p:extLst>
      <p:ext uri="{BB962C8B-B14F-4D97-AF65-F5344CB8AC3E}">
        <p14:creationId xmlns:p14="http://schemas.microsoft.com/office/powerpoint/2010/main" val="376377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7BD53B-B5A7-4FC5-8CBA-534F5A347F02}"/>
              </a:ext>
            </a:extLst>
          </p:cNvPr>
          <p:cNvSpPr>
            <a:spLocks noGrp="1"/>
          </p:cNvSpPr>
          <p:nvPr>
            <p:ph type="title"/>
          </p:nvPr>
        </p:nvSpPr>
        <p:spPr/>
        <p:txBody>
          <a:bodyPr/>
          <a:lstStyle/>
          <a:p>
            <a:r>
              <a:rPr lang="en-US" dirty="0"/>
              <a:t>Anti-Corruption Layer</a:t>
            </a:r>
            <a:endParaRPr lang="es-ES" dirty="0"/>
          </a:p>
        </p:txBody>
      </p:sp>
      <p:pic>
        <p:nvPicPr>
          <p:cNvPr id="11266" name="Picture 2" descr="Anti-Corruption Layer">
            <a:extLst>
              <a:ext uri="{FF2B5EF4-FFF2-40B4-BE49-F238E27FC236}">
                <a16:creationId xmlns:a16="http://schemas.microsoft.com/office/drawing/2014/main" id="{5C795106-C398-4935-B62F-55CE8F8D9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425" y="1704975"/>
            <a:ext cx="9963150" cy="358769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descr="Imagen que contiene plato&#10;&#10;Descripción generada automáticamente">
            <a:extLst>
              <a:ext uri="{FF2B5EF4-FFF2-40B4-BE49-F238E27FC236}">
                <a16:creationId xmlns:a16="http://schemas.microsoft.com/office/drawing/2014/main" id="{BBE8A619-408D-4F89-8B4E-976B80362B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1288272" y="257471"/>
            <a:ext cx="675133" cy="675133"/>
          </a:xfrm>
          <a:prstGeom prst="rect">
            <a:avLst/>
          </a:prstGeom>
        </p:spPr>
      </p:pic>
    </p:spTree>
    <p:extLst>
      <p:ext uri="{BB962C8B-B14F-4D97-AF65-F5344CB8AC3E}">
        <p14:creationId xmlns:p14="http://schemas.microsoft.com/office/powerpoint/2010/main" val="138278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Ambassador">
            <a:extLst>
              <a:ext uri="{FF2B5EF4-FFF2-40B4-BE49-F238E27FC236}">
                <a16:creationId xmlns:a16="http://schemas.microsoft.com/office/drawing/2014/main" id="{556AF59A-D4A0-4319-A4F0-0DA317AE1D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805" y="2733384"/>
            <a:ext cx="3481136" cy="1334435"/>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Strangler">
            <a:extLst>
              <a:ext uri="{FF2B5EF4-FFF2-40B4-BE49-F238E27FC236}">
                <a16:creationId xmlns:a16="http://schemas.microsoft.com/office/drawing/2014/main" id="{89AD5805-59A0-4879-B770-4ACC685B63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69" t="7887" r="2514" b="12385"/>
          <a:stretch/>
        </p:blipFill>
        <p:spPr bwMode="auto">
          <a:xfrm>
            <a:off x="1779105" y="2733385"/>
            <a:ext cx="3473750" cy="146215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02D23A8C-060D-41B6-A32C-F6678D44224C}"/>
              </a:ext>
            </a:extLst>
          </p:cNvPr>
          <p:cNvSpPr>
            <a:spLocks noGrp="1"/>
          </p:cNvSpPr>
          <p:nvPr>
            <p:ph type="title"/>
          </p:nvPr>
        </p:nvSpPr>
        <p:spPr/>
        <p:txBody>
          <a:bodyPr/>
          <a:lstStyle/>
          <a:p>
            <a:r>
              <a:rPr lang="es-ES" dirty="0"/>
              <a:t>Sugerencias del Chef</a:t>
            </a:r>
          </a:p>
        </p:txBody>
      </p:sp>
      <p:grpSp>
        <p:nvGrpSpPr>
          <p:cNvPr id="3" name="Grupo 2">
            <a:extLst>
              <a:ext uri="{FF2B5EF4-FFF2-40B4-BE49-F238E27FC236}">
                <a16:creationId xmlns:a16="http://schemas.microsoft.com/office/drawing/2014/main" id="{B0B7B082-AF9E-4011-8455-7E59FC98468D}"/>
              </a:ext>
            </a:extLst>
          </p:cNvPr>
          <p:cNvGrpSpPr/>
          <p:nvPr/>
        </p:nvGrpSpPr>
        <p:grpSpPr>
          <a:xfrm>
            <a:off x="1779105" y="2733385"/>
            <a:ext cx="3481136" cy="1878606"/>
            <a:chOff x="1779105" y="2733385"/>
            <a:chExt cx="3481136" cy="1878606"/>
          </a:xfrm>
        </p:grpSpPr>
        <p:sp>
          <p:nvSpPr>
            <p:cNvPr id="5" name="Rectángulo: esquinas superiores redondeadas 4">
              <a:extLst>
                <a:ext uri="{FF2B5EF4-FFF2-40B4-BE49-F238E27FC236}">
                  <a16:creationId xmlns:a16="http://schemas.microsoft.com/office/drawing/2014/main" id="{E951F902-5AEB-4498-8C11-09AB00340610}"/>
                </a:ext>
              </a:extLst>
            </p:cNvPr>
            <p:cNvSpPr/>
            <p:nvPr/>
          </p:nvSpPr>
          <p:spPr>
            <a:xfrm>
              <a:off x="1779105" y="2733385"/>
              <a:ext cx="3473750" cy="1313710"/>
            </a:xfrm>
            <a:prstGeom prst="round2SameRect">
              <a:avLst>
                <a:gd name="adj1" fmla="val 8000"/>
                <a:gd name="adj2" fmla="val 0"/>
              </a:avLst>
            </a:pr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 name="Forma libre: forma 5">
              <a:extLst>
                <a:ext uri="{FF2B5EF4-FFF2-40B4-BE49-F238E27FC236}">
                  <a16:creationId xmlns:a16="http://schemas.microsoft.com/office/drawing/2014/main" id="{A7106289-3870-4FB9-89C2-A5A929DBF669}"/>
                </a:ext>
              </a:extLst>
            </p:cNvPr>
            <p:cNvSpPr/>
            <p:nvPr/>
          </p:nvSpPr>
          <p:spPr>
            <a:xfrm>
              <a:off x="1779105" y="4047096"/>
              <a:ext cx="3481136" cy="564895"/>
            </a:xfrm>
            <a:custGeom>
              <a:avLst/>
              <a:gdLst>
                <a:gd name="connsiteX0" fmla="*/ 0 w 1759876"/>
                <a:gd name="connsiteY0" fmla="*/ 0 h 564895"/>
                <a:gd name="connsiteX1" fmla="*/ 1759876 w 1759876"/>
                <a:gd name="connsiteY1" fmla="*/ 0 h 564895"/>
                <a:gd name="connsiteX2" fmla="*/ 1759876 w 1759876"/>
                <a:gd name="connsiteY2" fmla="*/ 564895 h 564895"/>
                <a:gd name="connsiteX3" fmla="*/ 0 w 1759876"/>
                <a:gd name="connsiteY3" fmla="*/ 564895 h 564895"/>
                <a:gd name="connsiteX4" fmla="*/ 0 w 1759876"/>
                <a:gd name="connsiteY4" fmla="*/ 0 h 564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876" h="564895">
                  <a:moveTo>
                    <a:pt x="0" y="0"/>
                  </a:moveTo>
                  <a:lnTo>
                    <a:pt x="1759876" y="0"/>
                  </a:lnTo>
                  <a:lnTo>
                    <a:pt x="1759876" y="564895"/>
                  </a:lnTo>
                  <a:lnTo>
                    <a:pt x="0" y="564895"/>
                  </a:lnTo>
                  <a:lnTo>
                    <a:pt x="0" y="0"/>
                  </a:lnTo>
                  <a:close/>
                </a:path>
              </a:pathLst>
            </a:custGeom>
            <a:solidFill>
              <a:schemeClr val="bg1">
                <a:lumMod val="50000"/>
              </a:schemeClr>
            </a:solidFill>
            <a:ln>
              <a:solidFill>
                <a:schemeClr val="bg1">
                  <a:lumMod val="9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40" tIns="0" rIns="538307" bIns="0" numCol="1" spcCol="1270" anchor="ctr" anchorCtr="0">
              <a:noAutofit/>
            </a:bodyPr>
            <a:lstStyle/>
            <a:p>
              <a:pPr marL="0" lvl="0" indent="0" algn="l" defTabSz="622300">
                <a:lnSpc>
                  <a:spcPct val="90000"/>
                </a:lnSpc>
                <a:spcBef>
                  <a:spcPct val="0"/>
                </a:spcBef>
                <a:spcAft>
                  <a:spcPct val="35000"/>
                </a:spcAft>
                <a:buNone/>
              </a:pPr>
              <a:r>
                <a:rPr lang="en-US" sz="2000" kern="1200" dirty="0"/>
                <a:t>Strangler</a:t>
              </a:r>
              <a:endParaRPr lang="es-ES" sz="2000" kern="1200" dirty="0"/>
            </a:p>
          </p:txBody>
        </p:sp>
      </p:grpSp>
      <p:grpSp>
        <p:nvGrpSpPr>
          <p:cNvPr id="16" name="Grupo 15">
            <a:extLst>
              <a:ext uri="{FF2B5EF4-FFF2-40B4-BE49-F238E27FC236}">
                <a16:creationId xmlns:a16="http://schemas.microsoft.com/office/drawing/2014/main" id="{6CB47D65-ECA5-4119-95F0-572AD6FCFE4C}"/>
              </a:ext>
            </a:extLst>
          </p:cNvPr>
          <p:cNvGrpSpPr/>
          <p:nvPr/>
        </p:nvGrpSpPr>
        <p:grpSpPr>
          <a:xfrm>
            <a:off x="6434805" y="2733385"/>
            <a:ext cx="3481136" cy="1878606"/>
            <a:chOff x="6434805" y="2733385"/>
            <a:chExt cx="3481136" cy="1878606"/>
          </a:xfrm>
        </p:grpSpPr>
        <p:sp>
          <p:nvSpPr>
            <p:cNvPr id="9" name="Rectángulo: esquinas superiores redondeadas 8">
              <a:extLst>
                <a:ext uri="{FF2B5EF4-FFF2-40B4-BE49-F238E27FC236}">
                  <a16:creationId xmlns:a16="http://schemas.microsoft.com/office/drawing/2014/main" id="{CD657D1D-A539-4003-BD4C-3818E1283816}"/>
                </a:ext>
              </a:extLst>
            </p:cNvPr>
            <p:cNvSpPr/>
            <p:nvPr/>
          </p:nvSpPr>
          <p:spPr>
            <a:xfrm>
              <a:off x="6434805" y="2733385"/>
              <a:ext cx="3473750" cy="1313710"/>
            </a:xfrm>
            <a:prstGeom prst="round2SameRect">
              <a:avLst>
                <a:gd name="adj1" fmla="val 8000"/>
                <a:gd name="adj2" fmla="val 0"/>
              </a:avLst>
            </a:pr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Forma libre: forma 9">
              <a:extLst>
                <a:ext uri="{FF2B5EF4-FFF2-40B4-BE49-F238E27FC236}">
                  <a16:creationId xmlns:a16="http://schemas.microsoft.com/office/drawing/2014/main" id="{6FC5C26D-8EB3-4D15-BFF9-B3763737C73E}"/>
                </a:ext>
              </a:extLst>
            </p:cNvPr>
            <p:cNvSpPr/>
            <p:nvPr/>
          </p:nvSpPr>
          <p:spPr>
            <a:xfrm>
              <a:off x="6434805" y="4047096"/>
              <a:ext cx="3481136" cy="564895"/>
            </a:xfrm>
            <a:custGeom>
              <a:avLst/>
              <a:gdLst>
                <a:gd name="connsiteX0" fmla="*/ 0 w 1759876"/>
                <a:gd name="connsiteY0" fmla="*/ 0 h 564895"/>
                <a:gd name="connsiteX1" fmla="*/ 1759876 w 1759876"/>
                <a:gd name="connsiteY1" fmla="*/ 0 h 564895"/>
                <a:gd name="connsiteX2" fmla="*/ 1759876 w 1759876"/>
                <a:gd name="connsiteY2" fmla="*/ 564895 h 564895"/>
                <a:gd name="connsiteX3" fmla="*/ 0 w 1759876"/>
                <a:gd name="connsiteY3" fmla="*/ 564895 h 564895"/>
                <a:gd name="connsiteX4" fmla="*/ 0 w 1759876"/>
                <a:gd name="connsiteY4" fmla="*/ 0 h 564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876" h="564895">
                  <a:moveTo>
                    <a:pt x="0" y="0"/>
                  </a:moveTo>
                  <a:lnTo>
                    <a:pt x="1759876" y="0"/>
                  </a:lnTo>
                  <a:lnTo>
                    <a:pt x="1759876" y="564895"/>
                  </a:lnTo>
                  <a:lnTo>
                    <a:pt x="0" y="564895"/>
                  </a:lnTo>
                  <a:lnTo>
                    <a:pt x="0" y="0"/>
                  </a:lnTo>
                  <a:close/>
                </a:path>
              </a:pathLst>
            </a:custGeom>
            <a:solidFill>
              <a:schemeClr val="bg1">
                <a:lumMod val="50000"/>
              </a:schemeClr>
            </a:solidFill>
            <a:ln>
              <a:solidFill>
                <a:schemeClr val="bg1">
                  <a:lumMod val="9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340" tIns="0" rIns="538307" bIns="0" numCol="1" spcCol="1270" anchor="ctr" anchorCtr="0">
              <a:noAutofit/>
            </a:bodyPr>
            <a:lstStyle/>
            <a:p>
              <a:pPr marL="0" lvl="0" indent="0" algn="l" defTabSz="622300">
                <a:lnSpc>
                  <a:spcPct val="90000"/>
                </a:lnSpc>
                <a:spcBef>
                  <a:spcPct val="0"/>
                </a:spcBef>
                <a:spcAft>
                  <a:spcPct val="35000"/>
                </a:spcAft>
                <a:buNone/>
              </a:pPr>
              <a:r>
                <a:rPr lang="en-US" sz="2000" kern="1200" dirty="0"/>
                <a:t>Ambassador</a:t>
              </a:r>
              <a:endParaRPr lang="es-ES" sz="2000" kern="1200" dirty="0"/>
            </a:p>
          </p:txBody>
        </p:sp>
      </p:grpSp>
      <p:pic>
        <p:nvPicPr>
          <p:cNvPr id="12" name="Imagen 11">
            <a:extLst>
              <a:ext uri="{FF2B5EF4-FFF2-40B4-BE49-F238E27FC236}">
                <a16:creationId xmlns:a16="http://schemas.microsoft.com/office/drawing/2014/main" id="{4BC294ED-BC14-4DA3-BBF5-853BD549AA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729008" y="2567790"/>
            <a:ext cx="358013" cy="358013"/>
          </a:xfrm>
          <a:prstGeom prst="rect">
            <a:avLst/>
          </a:prstGeom>
        </p:spPr>
      </p:pic>
      <p:pic>
        <p:nvPicPr>
          <p:cNvPr id="13" name="Imagen 12" descr="Imagen que contiene plato&#10;&#10;Descripción generada automáticamente">
            <a:extLst>
              <a:ext uri="{FF2B5EF4-FFF2-40B4-BE49-F238E27FC236}">
                <a16:creationId xmlns:a16="http://schemas.microsoft.com/office/drawing/2014/main" id="{C4A691A1-68C6-4C1B-B161-EBBCE87E3F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073849" y="2588742"/>
            <a:ext cx="402419" cy="402419"/>
          </a:xfrm>
          <a:prstGeom prst="rect">
            <a:avLst/>
          </a:prstGeom>
        </p:spPr>
      </p:pic>
      <p:pic>
        <p:nvPicPr>
          <p:cNvPr id="14" name="Imagen 13">
            <a:extLst>
              <a:ext uri="{FF2B5EF4-FFF2-40B4-BE49-F238E27FC236}">
                <a16:creationId xmlns:a16="http://schemas.microsoft.com/office/drawing/2014/main" id="{2BADC080-A185-42C7-B35C-8204F47A7A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369890" y="2588742"/>
            <a:ext cx="358013" cy="358013"/>
          </a:xfrm>
          <a:prstGeom prst="rect">
            <a:avLst/>
          </a:prstGeom>
        </p:spPr>
      </p:pic>
      <p:pic>
        <p:nvPicPr>
          <p:cNvPr id="15" name="Imagen 14" descr="Imagen que contiene plato&#10;&#10;Descripción generada automáticamente">
            <a:extLst>
              <a:ext uri="{FF2B5EF4-FFF2-40B4-BE49-F238E27FC236}">
                <a16:creationId xmlns:a16="http://schemas.microsoft.com/office/drawing/2014/main" id="{7AF9848A-E40D-46ED-937C-273705349D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714731" y="2609694"/>
            <a:ext cx="402419" cy="402419"/>
          </a:xfrm>
          <a:prstGeom prst="rect">
            <a:avLst/>
          </a:prstGeom>
        </p:spPr>
      </p:pic>
    </p:spTree>
    <p:extLst>
      <p:ext uri="{BB962C8B-B14F-4D97-AF65-F5344CB8AC3E}">
        <p14:creationId xmlns:p14="http://schemas.microsoft.com/office/powerpoint/2010/main" val="3182347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2DF689-3233-4461-B901-29DD433AE2B0}"/>
              </a:ext>
            </a:extLst>
          </p:cNvPr>
          <p:cNvSpPr>
            <a:spLocks noGrp="1"/>
          </p:cNvSpPr>
          <p:nvPr>
            <p:ph type="title"/>
          </p:nvPr>
        </p:nvSpPr>
        <p:spPr/>
        <p:txBody>
          <a:bodyPr/>
          <a:lstStyle/>
          <a:p>
            <a:r>
              <a:rPr lang="en-US" dirty="0"/>
              <a:t>Strangler</a:t>
            </a:r>
            <a:endParaRPr lang="es-ES" dirty="0"/>
          </a:p>
        </p:txBody>
      </p:sp>
      <p:pic>
        <p:nvPicPr>
          <p:cNvPr id="12292" name="Picture 4" descr="Resultado de imagen de strangler homer">
            <a:extLst>
              <a:ext uri="{FF2B5EF4-FFF2-40B4-BE49-F238E27FC236}">
                <a16:creationId xmlns:a16="http://schemas.microsoft.com/office/drawing/2014/main" id="{62B1A29C-53CC-40CC-AE43-2B8F537738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08744"/>
            <a:ext cx="223837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Strangler">
            <a:extLst>
              <a:ext uri="{FF2B5EF4-FFF2-40B4-BE49-F238E27FC236}">
                <a16:creationId xmlns:a16="http://schemas.microsoft.com/office/drawing/2014/main" id="{76AC4B52-B183-4988-BD1F-4B49D48567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8129" y="1508744"/>
            <a:ext cx="9453966" cy="45078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7723012F-6E52-4905-B928-F018DE3E3C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0678667" y="257471"/>
            <a:ext cx="600633" cy="600633"/>
          </a:xfrm>
          <a:prstGeom prst="rect">
            <a:avLst/>
          </a:prstGeom>
        </p:spPr>
      </p:pic>
      <p:pic>
        <p:nvPicPr>
          <p:cNvPr id="8" name="Imagen 7" descr="Imagen que contiene plato&#10;&#10;Descripción generada automáticamente">
            <a:extLst>
              <a:ext uri="{FF2B5EF4-FFF2-40B4-BE49-F238E27FC236}">
                <a16:creationId xmlns:a16="http://schemas.microsoft.com/office/drawing/2014/main" id="{24F3C18B-D71C-4F69-834C-317610C277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1288272" y="257471"/>
            <a:ext cx="675133" cy="675133"/>
          </a:xfrm>
          <a:prstGeom prst="rect">
            <a:avLst/>
          </a:prstGeom>
        </p:spPr>
      </p:pic>
    </p:spTree>
    <p:extLst>
      <p:ext uri="{BB962C8B-B14F-4D97-AF65-F5344CB8AC3E}">
        <p14:creationId xmlns:p14="http://schemas.microsoft.com/office/powerpoint/2010/main" val="230926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F5D4E1C-BECE-4044-8955-F7990D60F576}"/>
              </a:ext>
            </a:extLst>
          </p:cNvPr>
          <p:cNvSpPr>
            <a:spLocks noGrp="1"/>
          </p:cNvSpPr>
          <p:nvPr>
            <p:ph type="title"/>
          </p:nvPr>
        </p:nvSpPr>
        <p:spPr/>
        <p:txBody>
          <a:bodyPr/>
          <a:lstStyle/>
          <a:p>
            <a:r>
              <a:rPr lang="es-ES" dirty="0"/>
              <a:t>Índice</a:t>
            </a:r>
          </a:p>
        </p:txBody>
      </p:sp>
      <p:sp>
        <p:nvSpPr>
          <p:cNvPr id="6" name="Forma libre: forma 5">
            <a:extLst>
              <a:ext uri="{FF2B5EF4-FFF2-40B4-BE49-F238E27FC236}">
                <a16:creationId xmlns:a16="http://schemas.microsoft.com/office/drawing/2014/main" id="{1DDD49C2-413B-4078-865A-D73B98BF4E1B}"/>
              </a:ext>
            </a:extLst>
          </p:cNvPr>
          <p:cNvSpPr/>
          <p:nvPr/>
        </p:nvSpPr>
        <p:spPr>
          <a:xfrm>
            <a:off x="838199" y="1737312"/>
            <a:ext cx="10413569" cy="911430"/>
          </a:xfrm>
          <a:custGeom>
            <a:avLst/>
            <a:gdLst>
              <a:gd name="connsiteX0" fmla="*/ 0 w 10413569"/>
              <a:gd name="connsiteY0" fmla="*/ 151908 h 911430"/>
              <a:gd name="connsiteX1" fmla="*/ 151908 w 10413569"/>
              <a:gd name="connsiteY1" fmla="*/ 0 h 911430"/>
              <a:gd name="connsiteX2" fmla="*/ 10261661 w 10413569"/>
              <a:gd name="connsiteY2" fmla="*/ 0 h 911430"/>
              <a:gd name="connsiteX3" fmla="*/ 10413569 w 10413569"/>
              <a:gd name="connsiteY3" fmla="*/ 151908 h 911430"/>
              <a:gd name="connsiteX4" fmla="*/ 10413569 w 10413569"/>
              <a:gd name="connsiteY4" fmla="*/ 759522 h 911430"/>
              <a:gd name="connsiteX5" fmla="*/ 10261661 w 10413569"/>
              <a:gd name="connsiteY5" fmla="*/ 911430 h 911430"/>
              <a:gd name="connsiteX6" fmla="*/ 151908 w 10413569"/>
              <a:gd name="connsiteY6" fmla="*/ 911430 h 911430"/>
              <a:gd name="connsiteX7" fmla="*/ 0 w 10413569"/>
              <a:gd name="connsiteY7" fmla="*/ 759522 h 911430"/>
              <a:gd name="connsiteX8" fmla="*/ 0 w 10413569"/>
              <a:gd name="connsiteY8" fmla="*/ 151908 h 91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3569" h="911430">
                <a:moveTo>
                  <a:pt x="0" y="151908"/>
                </a:moveTo>
                <a:cubicBezTo>
                  <a:pt x="0" y="68012"/>
                  <a:pt x="68012" y="0"/>
                  <a:pt x="151908" y="0"/>
                </a:cubicBezTo>
                <a:lnTo>
                  <a:pt x="10261661" y="0"/>
                </a:lnTo>
                <a:cubicBezTo>
                  <a:pt x="10345557" y="0"/>
                  <a:pt x="10413569" y="68012"/>
                  <a:pt x="10413569" y="151908"/>
                </a:cubicBezTo>
                <a:lnTo>
                  <a:pt x="10413569" y="759522"/>
                </a:lnTo>
                <a:cubicBezTo>
                  <a:pt x="10413569" y="843418"/>
                  <a:pt x="10345557" y="911430"/>
                  <a:pt x="10261661" y="911430"/>
                </a:cubicBezTo>
                <a:lnTo>
                  <a:pt x="151908" y="911430"/>
                </a:lnTo>
                <a:cubicBezTo>
                  <a:pt x="68012" y="911430"/>
                  <a:pt x="0" y="843418"/>
                  <a:pt x="0" y="759522"/>
                </a:cubicBezTo>
                <a:lnTo>
                  <a:pt x="0" y="151908"/>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189272" tIns="189272" rIns="189272" bIns="189272" numCol="1" spcCol="1270" anchor="ctr" anchorCtr="0">
            <a:noAutofit/>
          </a:bodyPr>
          <a:lstStyle/>
          <a:p>
            <a:pPr marL="571500" lvl="0" indent="-571500" algn="l" defTabSz="1689100">
              <a:lnSpc>
                <a:spcPct val="90000"/>
              </a:lnSpc>
              <a:spcBef>
                <a:spcPct val="0"/>
              </a:spcBef>
              <a:spcAft>
                <a:spcPct val="35000"/>
              </a:spcAft>
              <a:buFont typeface="Arial" panose="020B0604020202020204" pitchFamily="34" charset="0"/>
              <a:buChar char="•"/>
            </a:pPr>
            <a:r>
              <a:rPr lang="es-ES" sz="2800" kern="1200" dirty="0"/>
              <a:t>Carta</a:t>
            </a:r>
          </a:p>
        </p:txBody>
      </p:sp>
      <p:sp>
        <p:nvSpPr>
          <p:cNvPr id="7" name="Forma libre: forma 6">
            <a:extLst>
              <a:ext uri="{FF2B5EF4-FFF2-40B4-BE49-F238E27FC236}">
                <a16:creationId xmlns:a16="http://schemas.microsoft.com/office/drawing/2014/main" id="{554B09E2-86EF-4BC5-AB86-F57D599BAE7D}"/>
              </a:ext>
            </a:extLst>
          </p:cNvPr>
          <p:cNvSpPr/>
          <p:nvPr/>
        </p:nvSpPr>
        <p:spPr>
          <a:xfrm>
            <a:off x="838200" y="2318923"/>
            <a:ext cx="10413569" cy="911430"/>
          </a:xfrm>
          <a:custGeom>
            <a:avLst/>
            <a:gdLst>
              <a:gd name="connsiteX0" fmla="*/ 0 w 10413569"/>
              <a:gd name="connsiteY0" fmla="*/ 151908 h 911430"/>
              <a:gd name="connsiteX1" fmla="*/ 151908 w 10413569"/>
              <a:gd name="connsiteY1" fmla="*/ 0 h 911430"/>
              <a:gd name="connsiteX2" fmla="*/ 10261661 w 10413569"/>
              <a:gd name="connsiteY2" fmla="*/ 0 h 911430"/>
              <a:gd name="connsiteX3" fmla="*/ 10413569 w 10413569"/>
              <a:gd name="connsiteY3" fmla="*/ 151908 h 911430"/>
              <a:gd name="connsiteX4" fmla="*/ 10413569 w 10413569"/>
              <a:gd name="connsiteY4" fmla="*/ 759522 h 911430"/>
              <a:gd name="connsiteX5" fmla="*/ 10261661 w 10413569"/>
              <a:gd name="connsiteY5" fmla="*/ 911430 h 911430"/>
              <a:gd name="connsiteX6" fmla="*/ 151908 w 10413569"/>
              <a:gd name="connsiteY6" fmla="*/ 911430 h 911430"/>
              <a:gd name="connsiteX7" fmla="*/ 0 w 10413569"/>
              <a:gd name="connsiteY7" fmla="*/ 759522 h 911430"/>
              <a:gd name="connsiteX8" fmla="*/ 0 w 10413569"/>
              <a:gd name="connsiteY8" fmla="*/ 151908 h 91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3569" h="911430">
                <a:moveTo>
                  <a:pt x="0" y="151908"/>
                </a:moveTo>
                <a:cubicBezTo>
                  <a:pt x="0" y="68012"/>
                  <a:pt x="68012" y="0"/>
                  <a:pt x="151908" y="0"/>
                </a:cubicBezTo>
                <a:lnTo>
                  <a:pt x="10261661" y="0"/>
                </a:lnTo>
                <a:cubicBezTo>
                  <a:pt x="10345557" y="0"/>
                  <a:pt x="10413569" y="68012"/>
                  <a:pt x="10413569" y="151908"/>
                </a:cubicBezTo>
                <a:lnTo>
                  <a:pt x="10413569" y="759522"/>
                </a:lnTo>
                <a:cubicBezTo>
                  <a:pt x="10413569" y="843418"/>
                  <a:pt x="10345557" y="911430"/>
                  <a:pt x="10261661" y="911430"/>
                </a:cubicBezTo>
                <a:lnTo>
                  <a:pt x="151908" y="911430"/>
                </a:lnTo>
                <a:cubicBezTo>
                  <a:pt x="68012" y="911430"/>
                  <a:pt x="0" y="843418"/>
                  <a:pt x="0" y="759522"/>
                </a:cubicBezTo>
                <a:lnTo>
                  <a:pt x="0" y="151908"/>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189272" tIns="189272" rIns="189272" bIns="189272" numCol="1" spcCol="1270" anchor="ctr" anchorCtr="0">
            <a:noAutofit/>
          </a:bodyPr>
          <a:lstStyle/>
          <a:p>
            <a:pPr marL="571500" lvl="0" indent="-571500" algn="l" defTabSz="1689100">
              <a:lnSpc>
                <a:spcPct val="90000"/>
              </a:lnSpc>
              <a:spcBef>
                <a:spcPct val="0"/>
              </a:spcBef>
              <a:spcAft>
                <a:spcPct val="35000"/>
              </a:spcAft>
              <a:buFont typeface="Arial" panose="020B0604020202020204" pitchFamily="34" charset="0"/>
              <a:buChar char="•"/>
            </a:pPr>
            <a:r>
              <a:rPr lang="es-ES" sz="2800" kern="1200" dirty="0"/>
              <a:t>Entrantes</a:t>
            </a:r>
          </a:p>
        </p:txBody>
      </p:sp>
      <p:sp>
        <p:nvSpPr>
          <p:cNvPr id="8" name="Forma libre: forma 7">
            <a:extLst>
              <a:ext uri="{FF2B5EF4-FFF2-40B4-BE49-F238E27FC236}">
                <a16:creationId xmlns:a16="http://schemas.microsoft.com/office/drawing/2014/main" id="{7EA6E26B-1DA3-4777-86F9-AD891BF13C0F}"/>
              </a:ext>
            </a:extLst>
          </p:cNvPr>
          <p:cNvSpPr/>
          <p:nvPr/>
        </p:nvSpPr>
        <p:spPr>
          <a:xfrm>
            <a:off x="838200" y="2978561"/>
            <a:ext cx="10413569" cy="911430"/>
          </a:xfrm>
          <a:custGeom>
            <a:avLst/>
            <a:gdLst>
              <a:gd name="connsiteX0" fmla="*/ 0 w 10413569"/>
              <a:gd name="connsiteY0" fmla="*/ 151908 h 911430"/>
              <a:gd name="connsiteX1" fmla="*/ 151908 w 10413569"/>
              <a:gd name="connsiteY1" fmla="*/ 0 h 911430"/>
              <a:gd name="connsiteX2" fmla="*/ 10261661 w 10413569"/>
              <a:gd name="connsiteY2" fmla="*/ 0 h 911430"/>
              <a:gd name="connsiteX3" fmla="*/ 10413569 w 10413569"/>
              <a:gd name="connsiteY3" fmla="*/ 151908 h 911430"/>
              <a:gd name="connsiteX4" fmla="*/ 10413569 w 10413569"/>
              <a:gd name="connsiteY4" fmla="*/ 759522 h 911430"/>
              <a:gd name="connsiteX5" fmla="*/ 10261661 w 10413569"/>
              <a:gd name="connsiteY5" fmla="*/ 911430 h 911430"/>
              <a:gd name="connsiteX6" fmla="*/ 151908 w 10413569"/>
              <a:gd name="connsiteY6" fmla="*/ 911430 h 911430"/>
              <a:gd name="connsiteX7" fmla="*/ 0 w 10413569"/>
              <a:gd name="connsiteY7" fmla="*/ 759522 h 911430"/>
              <a:gd name="connsiteX8" fmla="*/ 0 w 10413569"/>
              <a:gd name="connsiteY8" fmla="*/ 151908 h 91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3569" h="911430">
                <a:moveTo>
                  <a:pt x="0" y="151908"/>
                </a:moveTo>
                <a:cubicBezTo>
                  <a:pt x="0" y="68012"/>
                  <a:pt x="68012" y="0"/>
                  <a:pt x="151908" y="0"/>
                </a:cubicBezTo>
                <a:lnTo>
                  <a:pt x="10261661" y="0"/>
                </a:lnTo>
                <a:cubicBezTo>
                  <a:pt x="10345557" y="0"/>
                  <a:pt x="10413569" y="68012"/>
                  <a:pt x="10413569" y="151908"/>
                </a:cubicBezTo>
                <a:lnTo>
                  <a:pt x="10413569" y="759522"/>
                </a:lnTo>
                <a:cubicBezTo>
                  <a:pt x="10413569" y="843418"/>
                  <a:pt x="10345557" y="911430"/>
                  <a:pt x="10261661" y="911430"/>
                </a:cubicBezTo>
                <a:lnTo>
                  <a:pt x="151908" y="911430"/>
                </a:lnTo>
                <a:cubicBezTo>
                  <a:pt x="68012" y="911430"/>
                  <a:pt x="0" y="843418"/>
                  <a:pt x="0" y="759522"/>
                </a:cubicBezTo>
                <a:lnTo>
                  <a:pt x="0" y="151908"/>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189272" tIns="189272" rIns="189272" bIns="189272" numCol="1" spcCol="1270" anchor="ctr" anchorCtr="0">
            <a:noAutofit/>
          </a:bodyPr>
          <a:lstStyle/>
          <a:p>
            <a:pPr marL="571500" lvl="0" indent="-571500" algn="l" defTabSz="1689100">
              <a:lnSpc>
                <a:spcPct val="90000"/>
              </a:lnSpc>
              <a:spcBef>
                <a:spcPct val="0"/>
              </a:spcBef>
              <a:spcAft>
                <a:spcPct val="35000"/>
              </a:spcAft>
              <a:buFont typeface="Arial" panose="020B0604020202020204" pitchFamily="34" charset="0"/>
              <a:buChar char="•"/>
            </a:pPr>
            <a:r>
              <a:rPr lang="es-ES" sz="2800" kern="1200"/>
              <a:t>Principales</a:t>
            </a:r>
            <a:endParaRPr lang="es-ES" sz="2800" kern="1200" dirty="0"/>
          </a:p>
        </p:txBody>
      </p:sp>
      <p:sp>
        <p:nvSpPr>
          <p:cNvPr id="9" name="Forma libre: forma 8">
            <a:extLst>
              <a:ext uri="{FF2B5EF4-FFF2-40B4-BE49-F238E27FC236}">
                <a16:creationId xmlns:a16="http://schemas.microsoft.com/office/drawing/2014/main" id="{2A22C990-2278-4C43-8627-ACC76BB6BBCF}"/>
              </a:ext>
            </a:extLst>
          </p:cNvPr>
          <p:cNvSpPr/>
          <p:nvPr/>
        </p:nvSpPr>
        <p:spPr>
          <a:xfrm>
            <a:off x="838200" y="3533164"/>
            <a:ext cx="10413569" cy="911430"/>
          </a:xfrm>
          <a:custGeom>
            <a:avLst/>
            <a:gdLst>
              <a:gd name="connsiteX0" fmla="*/ 0 w 10413569"/>
              <a:gd name="connsiteY0" fmla="*/ 151908 h 911430"/>
              <a:gd name="connsiteX1" fmla="*/ 151908 w 10413569"/>
              <a:gd name="connsiteY1" fmla="*/ 0 h 911430"/>
              <a:gd name="connsiteX2" fmla="*/ 10261661 w 10413569"/>
              <a:gd name="connsiteY2" fmla="*/ 0 h 911430"/>
              <a:gd name="connsiteX3" fmla="*/ 10413569 w 10413569"/>
              <a:gd name="connsiteY3" fmla="*/ 151908 h 911430"/>
              <a:gd name="connsiteX4" fmla="*/ 10413569 w 10413569"/>
              <a:gd name="connsiteY4" fmla="*/ 759522 h 911430"/>
              <a:gd name="connsiteX5" fmla="*/ 10261661 w 10413569"/>
              <a:gd name="connsiteY5" fmla="*/ 911430 h 911430"/>
              <a:gd name="connsiteX6" fmla="*/ 151908 w 10413569"/>
              <a:gd name="connsiteY6" fmla="*/ 911430 h 911430"/>
              <a:gd name="connsiteX7" fmla="*/ 0 w 10413569"/>
              <a:gd name="connsiteY7" fmla="*/ 759522 h 911430"/>
              <a:gd name="connsiteX8" fmla="*/ 0 w 10413569"/>
              <a:gd name="connsiteY8" fmla="*/ 151908 h 91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3569" h="911430">
                <a:moveTo>
                  <a:pt x="0" y="151908"/>
                </a:moveTo>
                <a:cubicBezTo>
                  <a:pt x="0" y="68012"/>
                  <a:pt x="68012" y="0"/>
                  <a:pt x="151908" y="0"/>
                </a:cubicBezTo>
                <a:lnTo>
                  <a:pt x="10261661" y="0"/>
                </a:lnTo>
                <a:cubicBezTo>
                  <a:pt x="10345557" y="0"/>
                  <a:pt x="10413569" y="68012"/>
                  <a:pt x="10413569" y="151908"/>
                </a:cubicBezTo>
                <a:lnTo>
                  <a:pt x="10413569" y="759522"/>
                </a:lnTo>
                <a:cubicBezTo>
                  <a:pt x="10413569" y="843418"/>
                  <a:pt x="10345557" y="911430"/>
                  <a:pt x="10261661" y="911430"/>
                </a:cubicBezTo>
                <a:lnTo>
                  <a:pt x="151908" y="911430"/>
                </a:lnTo>
                <a:cubicBezTo>
                  <a:pt x="68012" y="911430"/>
                  <a:pt x="0" y="843418"/>
                  <a:pt x="0" y="759522"/>
                </a:cubicBezTo>
                <a:lnTo>
                  <a:pt x="0" y="151908"/>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189272" tIns="189272" rIns="189272" bIns="189272" numCol="1" spcCol="1270" anchor="ctr" anchorCtr="0">
            <a:noAutofit/>
          </a:bodyPr>
          <a:lstStyle/>
          <a:p>
            <a:pPr marL="571500" lvl="0" indent="-571500" algn="l" defTabSz="1689100">
              <a:lnSpc>
                <a:spcPct val="90000"/>
              </a:lnSpc>
              <a:spcBef>
                <a:spcPct val="0"/>
              </a:spcBef>
              <a:spcAft>
                <a:spcPct val="35000"/>
              </a:spcAft>
              <a:buFont typeface="Arial" panose="020B0604020202020204" pitchFamily="34" charset="0"/>
              <a:buChar char="•"/>
            </a:pPr>
            <a:r>
              <a:rPr lang="es-ES" sz="2800" kern="1200" dirty="0"/>
              <a:t>Postres</a:t>
            </a:r>
          </a:p>
        </p:txBody>
      </p:sp>
      <p:sp>
        <p:nvSpPr>
          <p:cNvPr id="10" name="Forma libre: forma 9">
            <a:extLst>
              <a:ext uri="{FF2B5EF4-FFF2-40B4-BE49-F238E27FC236}">
                <a16:creationId xmlns:a16="http://schemas.microsoft.com/office/drawing/2014/main" id="{27149CDA-3634-4554-BB79-2054AAE2D6FE}"/>
              </a:ext>
            </a:extLst>
          </p:cNvPr>
          <p:cNvSpPr/>
          <p:nvPr/>
        </p:nvSpPr>
        <p:spPr>
          <a:xfrm>
            <a:off x="838199" y="4192802"/>
            <a:ext cx="10413569" cy="911430"/>
          </a:xfrm>
          <a:custGeom>
            <a:avLst/>
            <a:gdLst>
              <a:gd name="connsiteX0" fmla="*/ 0 w 10413569"/>
              <a:gd name="connsiteY0" fmla="*/ 151908 h 911430"/>
              <a:gd name="connsiteX1" fmla="*/ 151908 w 10413569"/>
              <a:gd name="connsiteY1" fmla="*/ 0 h 911430"/>
              <a:gd name="connsiteX2" fmla="*/ 10261661 w 10413569"/>
              <a:gd name="connsiteY2" fmla="*/ 0 h 911430"/>
              <a:gd name="connsiteX3" fmla="*/ 10413569 w 10413569"/>
              <a:gd name="connsiteY3" fmla="*/ 151908 h 911430"/>
              <a:gd name="connsiteX4" fmla="*/ 10413569 w 10413569"/>
              <a:gd name="connsiteY4" fmla="*/ 759522 h 911430"/>
              <a:gd name="connsiteX5" fmla="*/ 10261661 w 10413569"/>
              <a:gd name="connsiteY5" fmla="*/ 911430 h 911430"/>
              <a:gd name="connsiteX6" fmla="*/ 151908 w 10413569"/>
              <a:gd name="connsiteY6" fmla="*/ 911430 h 911430"/>
              <a:gd name="connsiteX7" fmla="*/ 0 w 10413569"/>
              <a:gd name="connsiteY7" fmla="*/ 759522 h 911430"/>
              <a:gd name="connsiteX8" fmla="*/ 0 w 10413569"/>
              <a:gd name="connsiteY8" fmla="*/ 151908 h 91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3569" h="911430">
                <a:moveTo>
                  <a:pt x="0" y="151908"/>
                </a:moveTo>
                <a:cubicBezTo>
                  <a:pt x="0" y="68012"/>
                  <a:pt x="68012" y="0"/>
                  <a:pt x="151908" y="0"/>
                </a:cubicBezTo>
                <a:lnTo>
                  <a:pt x="10261661" y="0"/>
                </a:lnTo>
                <a:cubicBezTo>
                  <a:pt x="10345557" y="0"/>
                  <a:pt x="10413569" y="68012"/>
                  <a:pt x="10413569" y="151908"/>
                </a:cubicBezTo>
                <a:lnTo>
                  <a:pt x="10413569" y="759522"/>
                </a:lnTo>
                <a:cubicBezTo>
                  <a:pt x="10413569" y="843418"/>
                  <a:pt x="10345557" y="911430"/>
                  <a:pt x="10261661" y="911430"/>
                </a:cubicBezTo>
                <a:lnTo>
                  <a:pt x="151908" y="911430"/>
                </a:lnTo>
                <a:cubicBezTo>
                  <a:pt x="68012" y="911430"/>
                  <a:pt x="0" y="843418"/>
                  <a:pt x="0" y="759522"/>
                </a:cubicBezTo>
                <a:lnTo>
                  <a:pt x="0" y="151908"/>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189272" tIns="189272" rIns="189272" bIns="189272" numCol="1" spcCol="1270" anchor="ctr" anchorCtr="0">
            <a:noAutofit/>
          </a:bodyPr>
          <a:lstStyle/>
          <a:p>
            <a:pPr marL="571500" lvl="0" indent="-571500" algn="l" defTabSz="1689100">
              <a:lnSpc>
                <a:spcPct val="90000"/>
              </a:lnSpc>
              <a:spcBef>
                <a:spcPct val="0"/>
              </a:spcBef>
              <a:spcAft>
                <a:spcPct val="35000"/>
              </a:spcAft>
              <a:buFont typeface="Arial" panose="020B0604020202020204" pitchFamily="34" charset="0"/>
              <a:buChar char="•"/>
            </a:pPr>
            <a:r>
              <a:rPr lang="es-ES" sz="2800" kern="1200" dirty="0"/>
              <a:t>Sugerencias del Chef</a:t>
            </a:r>
          </a:p>
        </p:txBody>
      </p:sp>
    </p:spTree>
    <p:extLst>
      <p:ext uri="{BB962C8B-B14F-4D97-AF65-F5344CB8AC3E}">
        <p14:creationId xmlns:p14="http://schemas.microsoft.com/office/powerpoint/2010/main" val="320090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9FAD86-84A1-49D2-BF0D-65D0CCBD5EFB}"/>
              </a:ext>
            </a:extLst>
          </p:cNvPr>
          <p:cNvSpPr>
            <a:spLocks noGrp="1"/>
          </p:cNvSpPr>
          <p:nvPr>
            <p:ph type="title"/>
          </p:nvPr>
        </p:nvSpPr>
        <p:spPr/>
        <p:txBody>
          <a:bodyPr/>
          <a:lstStyle/>
          <a:p>
            <a:r>
              <a:rPr lang="en-US" dirty="0"/>
              <a:t>Ambassador</a:t>
            </a:r>
            <a:endParaRPr lang="es-ES" dirty="0"/>
          </a:p>
        </p:txBody>
      </p:sp>
      <p:pic>
        <p:nvPicPr>
          <p:cNvPr id="13314" name="Picture 2" descr="Ambassador">
            <a:extLst>
              <a:ext uri="{FF2B5EF4-FFF2-40B4-BE49-F238E27FC236}">
                <a16:creationId xmlns:a16="http://schemas.microsoft.com/office/drawing/2014/main" id="{B8ED97E8-DCF4-429A-82F4-BEC5F1257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457325"/>
            <a:ext cx="10287000" cy="39433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F1AE738B-1BD0-457A-9054-7678DC878D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678667" y="257471"/>
            <a:ext cx="600633" cy="600633"/>
          </a:xfrm>
          <a:prstGeom prst="rect">
            <a:avLst/>
          </a:prstGeom>
        </p:spPr>
      </p:pic>
      <p:pic>
        <p:nvPicPr>
          <p:cNvPr id="6" name="Imagen 5" descr="Imagen que contiene plato&#10;&#10;Descripción generada automáticamente">
            <a:extLst>
              <a:ext uri="{FF2B5EF4-FFF2-40B4-BE49-F238E27FC236}">
                <a16:creationId xmlns:a16="http://schemas.microsoft.com/office/drawing/2014/main" id="{541A503D-344C-480E-8933-9F56F3B431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1288272" y="257471"/>
            <a:ext cx="675133" cy="675133"/>
          </a:xfrm>
          <a:prstGeom prst="rect">
            <a:avLst/>
          </a:prstGeom>
        </p:spPr>
      </p:pic>
    </p:spTree>
    <p:extLst>
      <p:ext uri="{BB962C8B-B14F-4D97-AF65-F5344CB8AC3E}">
        <p14:creationId xmlns:p14="http://schemas.microsoft.com/office/powerpoint/2010/main" val="354112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a:t>Sponsors</a:t>
            </a:r>
            <a:endParaRPr lang="en-US"/>
          </a:p>
        </p:txBody>
      </p:sp>
    </p:spTree>
    <p:extLst>
      <p:ext uri="{BB962C8B-B14F-4D97-AF65-F5344CB8AC3E}">
        <p14:creationId xmlns:p14="http://schemas.microsoft.com/office/powerpoint/2010/main" val="283774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7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GRACIAS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Más información: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3"/>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Visítanos 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FBC732-A671-42E5-BDAA-F0C536D34FF5}"/>
              </a:ext>
            </a:extLst>
          </p:cNvPr>
          <p:cNvSpPr>
            <a:spLocks noGrp="1"/>
          </p:cNvSpPr>
          <p:nvPr>
            <p:ph type="title"/>
          </p:nvPr>
        </p:nvSpPr>
        <p:spPr/>
        <p:txBody>
          <a:bodyPr/>
          <a:lstStyle/>
          <a:p>
            <a:r>
              <a:rPr lang="es-ES" dirty="0"/>
              <a:t>Carta</a:t>
            </a:r>
          </a:p>
        </p:txBody>
      </p:sp>
      <p:sp>
        <p:nvSpPr>
          <p:cNvPr id="4" name="Rectángulo 3">
            <a:extLst>
              <a:ext uri="{FF2B5EF4-FFF2-40B4-BE49-F238E27FC236}">
                <a16:creationId xmlns:a16="http://schemas.microsoft.com/office/drawing/2014/main" id="{151F497E-00B7-4FCA-AB31-E531A5E0C0E7}"/>
              </a:ext>
            </a:extLst>
          </p:cNvPr>
          <p:cNvSpPr>
            <a:spLocks noChangeAspect="1"/>
          </p:cNvSpPr>
          <p:nvPr/>
        </p:nvSpPr>
        <p:spPr>
          <a:xfrm>
            <a:off x="957512" y="2005214"/>
            <a:ext cx="7067136" cy="584775"/>
          </a:xfrm>
          <a:prstGeom prst="rect">
            <a:avLst/>
          </a:prstGeom>
        </p:spPr>
        <p:txBody>
          <a:bodyPr wrap="square" anchor="ctr">
            <a:spAutoFit/>
          </a:bodyPr>
          <a:lstStyle/>
          <a:p>
            <a:pPr marL="457200" indent="-457200">
              <a:buFont typeface="Arial" panose="020B0604020202020204" pitchFamily="34" charset="0"/>
              <a:buChar char="•"/>
            </a:pPr>
            <a:r>
              <a:rPr lang="es-ES" sz="3200" dirty="0"/>
              <a:t>Patrones de Administración de Datos</a:t>
            </a:r>
          </a:p>
        </p:txBody>
      </p:sp>
      <p:sp>
        <p:nvSpPr>
          <p:cNvPr id="5" name="Rectángulo 4">
            <a:extLst>
              <a:ext uri="{FF2B5EF4-FFF2-40B4-BE49-F238E27FC236}">
                <a16:creationId xmlns:a16="http://schemas.microsoft.com/office/drawing/2014/main" id="{8C8304F8-5CA1-40EE-8FEC-27319C809453}"/>
              </a:ext>
            </a:extLst>
          </p:cNvPr>
          <p:cNvSpPr>
            <a:spLocks noChangeAspect="1"/>
          </p:cNvSpPr>
          <p:nvPr/>
        </p:nvSpPr>
        <p:spPr>
          <a:xfrm>
            <a:off x="957511" y="2479424"/>
            <a:ext cx="7287587" cy="584775"/>
          </a:xfrm>
          <a:prstGeom prst="rect">
            <a:avLst/>
          </a:prstGeom>
        </p:spPr>
        <p:txBody>
          <a:bodyPr wrap="square" anchor="ctr">
            <a:spAutoFit/>
          </a:bodyPr>
          <a:lstStyle/>
          <a:p>
            <a:pPr marL="457200" indent="-457200">
              <a:buFont typeface="Arial" panose="020B0604020202020204" pitchFamily="34" charset="0"/>
              <a:buChar char="•"/>
            </a:pPr>
            <a:r>
              <a:rPr lang="es-ES" sz="3200" dirty="0"/>
              <a:t>Patrones de Diseño e Implementación</a:t>
            </a:r>
          </a:p>
        </p:txBody>
      </p:sp>
      <p:sp>
        <p:nvSpPr>
          <p:cNvPr id="6" name="Rectángulo 5">
            <a:extLst>
              <a:ext uri="{FF2B5EF4-FFF2-40B4-BE49-F238E27FC236}">
                <a16:creationId xmlns:a16="http://schemas.microsoft.com/office/drawing/2014/main" id="{3D1D5970-4E1C-4CEC-8851-C5E8A28235BE}"/>
              </a:ext>
            </a:extLst>
          </p:cNvPr>
          <p:cNvSpPr>
            <a:spLocks noChangeAspect="1"/>
          </p:cNvSpPr>
          <p:nvPr/>
        </p:nvSpPr>
        <p:spPr>
          <a:xfrm>
            <a:off x="957512" y="2953634"/>
            <a:ext cx="6696831" cy="584775"/>
          </a:xfrm>
          <a:prstGeom prst="rect">
            <a:avLst/>
          </a:prstGeom>
        </p:spPr>
        <p:txBody>
          <a:bodyPr wrap="square" anchor="ctr">
            <a:spAutoFit/>
          </a:bodyPr>
          <a:lstStyle/>
          <a:p>
            <a:pPr marL="457200" indent="-457200">
              <a:buFont typeface="Arial" panose="020B0604020202020204" pitchFamily="34" charset="0"/>
              <a:buChar char="•"/>
            </a:pPr>
            <a:r>
              <a:rPr lang="es-ES" sz="3200" dirty="0"/>
              <a:t>Patrones de Mensajería</a:t>
            </a:r>
          </a:p>
        </p:txBody>
      </p:sp>
      <p:sp>
        <p:nvSpPr>
          <p:cNvPr id="7" name="Rectángulo 6">
            <a:extLst>
              <a:ext uri="{FF2B5EF4-FFF2-40B4-BE49-F238E27FC236}">
                <a16:creationId xmlns:a16="http://schemas.microsoft.com/office/drawing/2014/main" id="{445662B7-1BB7-4CA1-AFC1-DE12841F0926}"/>
              </a:ext>
            </a:extLst>
          </p:cNvPr>
          <p:cNvSpPr>
            <a:spLocks noChangeAspect="1"/>
          </p:cNvSpPr>
          <p:nvPr/>
        </p:nvSpPr>
        <p:spPr>
          <a:xfrm>
            <a:off x="957511" y="3902054"/>
            <a:ext cx="8493017" cy="584775"/>
          </a:xfrm>
          <a:prstGeom prst="rect">
            <a:avLst/>
          </a:prstGeom>
        </p:spPr>
        <p:txBody>
          <a:bodyPr wrap="square" anchor="ctr">
            <a:spAutoFit/>
          </a:bodyPr>
          <a:lstStyle/>
          <a:p>
            <a:pPr marL="457200" indent="-457200">
              <a:buFont typeface="Arial" panose="020B0604020202020204" pitchFamily="34" charset="0"/>
              <a:buChar char="•"/>
            </a:pPr>
            <a:r>
              <a:rPr lang="es-ES" sz="3200" dirty="0"/>
              <a:t>Patrones de Administración y Supervisión</a:t>
            </a:r>
          </a:p>
        </p:txBody>
      </p:sp>
      <p:sp>
        <p:nvSpPr>
          <p:cNvPr id="8" name="Rectángulo 7">
            <a:extLst>
              <a:ext uri="{FF2B5EF4-FFF2-40B4-BE49-F238E27FC236}">
                <a16:creationId xmlns:a16="http://schemas.microsoft.com/office/drawing/2014/main" id="{8A5878EC-B34B-462A-B7D3-6C4E2626FD13}"/>
              </a:ext>
            </a:extLst>
          </p:cNvPr>
          <p:cNvSpPr>
            <a:spLocks noChangeAspect="1"/>
          </p:cNvSpPr>
          <p:nvPr/>
        </p:nvSpPr>
        <p:spPr>
          <a:xfrm>
            <a:off x="957512" y="4376264"/>
            <a:ext cx="7313897" cy="584775"/>
          </a:xfrm>
          <a:prstGeom prst="rect">
            <a:avLst/>
          </a:prstGeom>
        </p:spPr>
        <p:txBody>
          <a:bodyPr wrap="square" anchor="ctr">
            <a:spAutoFit/>
          </a:bodyPr>
          <a:lstStyle/>
          <a:p>
            <a:pPr marL="457200" indent="-457200">
              <a:buFont typeface="Arial" panose="020B0604020202020204" pitchFamily="34" charset="0"/>
              <a:buChar char="•"/>
            </a:pPr>
            <a:r>
              <a:rPr lang="es-ES" sz="3200" dirty="0"/>
              <a:t>Patrones de Rendimiento y Escalabilidad</a:t>
            </a:r>
          </a:p>
        </p:txBody>
      </p:sp>
      <p:sp>
        <p:nvSpPr>
          <p:cNvPr id="9" name="Rectángulo 8">
            <a:extLst>
              <a:ext uri="{FF2B5EF4-FFF2-40B4-BE49-F238E27FC236}">
                <a16:creationId xmlns:a16="http://schemas.microsoft.com/office/drawing/2014/main" id="{D407D403-D3BE-4D6F-8AAB-1E03987D857F}"/>
              </a:ext>
            </a:extLst>
          </p:cNvPr>
          <p:cNvSpPr>
            <a:spLocks noChangeAspect="1"/>
          </p:cNvSpPr>
          <p:nvPr/>
        </p:nvSpPr>
        <p:spPr>
          <a:xfrm>
            <a:off x="957512" y="4850471"/>
            <a:ext cx="6696831" cy="584775"/>
          </a:xfrm>
          <a:prstGeom prst="rect">
            <a:avLst/>
          </a:prstGeom>
        </p:spPr>
        <p:txBody>
          <a:bodyPr wrap="square" anchor="ctr">
            <a:spAutoFit/>
          </a:bodyPr>
          <a:lstStyle/>
          <a:p>
            <a:pPr marL="457200" indent="-457200">
              <a:buFont typeface="Arial" panose="020B0604020202020204" pitchFamily="34" charset="0"/>
              <a:buChar char="•"/>
            </a:pPr>
            <a:r>
              <a:rPr lang="es-ES" sz="3200" dirty="0"/>
              <a:t>Patrones de Seguridad</a:t>
            </a:r>
          </a:p>
        </p:txBody>
      </p:sp>
      <p:sp>
        <p:nvSpPr>
          <p:cNvPr id="10" name="Rectángulo 9">
            <a:extLst>
              <a:ext uri="{FF2B5EF4-FFF2-40B4-BE49-F238E27FC236}">
                <a16:creationId xmlns:a16="http://schemas.microsoft.com/office/drawing/2014/main" id="{A2FD848B-E675-4AE8-A6D4-0D457AD094DE}"/>
              </a:ext>
            </a:extLst>
          </p:cNvPr>
          <p:cNvSpPr>
            <a:spLocks noChangeAspect="1"/>
          </p:cNvSpPr>
          <p:nvPr/>
        </p:nvSpPr>
        <p:spPr>
          <a:xfrm>
            <a:off x="957512" y="3427844"/>
            <a:ext cx="5017152" cy="584775"/>
          </a:xfrm>
          <a:prstGeom prst="rect">
            <a:avLst/>
          </a:prstGeom>
        </p:spPr>
        <p:txBody>
          <a:bodyPr wrap="square" anchor="ctr">
            <a:spAutoFit/>
          </a:bodyPr>
          <a:lstStyle/>
          <a:p>
            <a:pPr marL="457200" indent="-457200">
              <a:buFont typeface="Arial" panose="020B0604020202020204" pitchFamily="34" charset="0"/>
              <a:buChar char="•"/>
            </a:pPr>
            <a:r>
              <a:rPr lang="es-ES" sz="3200" dirty="0"/>
              <a:t>Patrones de Resistencia</a:t>
            </a:r>
          </a:p>
        </p:txBody>
      </p:sp>
      <p:sp>
        <p:nvSpPr>
          <p:cNvPr id="13" name="Rectángulo 12">
            <a:extLst>
              <a:ext uri="{FF2B5EF4-FFF2-40B4-BE49-F238E27FC236}">
                <a16:creationId xmlns:a16="http://schemas.microsoft.com/office/drawing/2014/main" id="{B7AC1DF5-94B2-4EBF-BD75-C2DFB4F47A89}"/>
              </a:ext>
            </a:extLst>
          </p:cNvPr>
          <p:cNvSpPr>
            <a:spLocks noChangeAspect="1"/>
          </p:cNvSpPr>
          <p:nvPr/>
        </p:nvSpPr>
        <p:spPr>
          <a:xfrm>
            <a:off x="957512" y="1531004"/>
            <a:ext cx="5617934" cy="584775"/>
          </a:xfrm>
          <a:prstGeom prst="rect">
            <a:avLst/>
          </a:prstGeom>
        </p:spPr>
        <p:txBody>
          <a:bodyPr wrap="square" anchor="ctr">
            <a:spAutoFit/>
          </a:bodyPr>
          <a:lstStyle/>
          <a:p>
            <a:pPr marL="285750" indent="-285750">
              <a:buFont typeface="Arial" panose="020B0604020202020204" pitchFamily="34" charset="0"/>
              <a:buChar char="•"/>
            </a:pPr>
            <a:r>
              <a:rPr lang="es-ES" sz="3200" dirty="0"/>
              <a:t>  Patrones de Disponibilidad</a:t>
            </a:r>
          </a:p>
        </p:txBody>
      </p:sp>
      <p:pic>
        <p:nvPicPr>
          <p:cNvPr id="11" name="Imagen 10" descr="Imagen que contiene altavoz&#10;&#10;Descripción generada automáticamente">
            <a:extLst>
              <a:ext uri="{FF2B5EF4-FFF2-40B4-BE49-F238E27FC236}">
                <a16:creationId xmlns:a16="http://schemas.microsoft.com/office/drawing/2014/main" id="{D152D216-DDBC-440F-8CE9-C801E313E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04118">
            <a:off x="9611031" y="1536292"/>
            <a:ext cx="574197" cy="574197"/>
          </a:xfrm>
          <a:prstGeom prst="rect">
            <a:avLst/>
          </a:prstGeom>
        </p:spPr>
      </p:pic>
      <p:pic>
        <p:nvPicPr>
          <p:cNvPr id="12" name="Imagen 11">
            <a:extLst>
              <a:ext uri="{FF2B5EF4-FFF2-40B4-BE49-F238E27FC236}">
                <a16:creationId xmlns:a16="http://schemas.microsoft.com/office/drawing/2014/main" id="{B3A75A20-0BAA-46E5-9C9F-7632CCE2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777" y="2121962"/>
            <a:ext cx="385840" cy="385840"/>
          </a:xfrm>
          <a:prstGeom prst="rect">
            <a:avLst/>
          </a:prstGeom>
        </p:spPr>
      </p:pic>
      <p:pic>
        <p:nvPicPr>
          <p:cNvPr id="14" name="Imagen 13" descr="Imagen que contiene plato&#10;&#10;Descripción generada automáticamente">
            <a:extLst>
              <a:ext uri="{FF2B5EF4-FFF2-40B4-BE49-F238E27FC236}">
                <a16:creationId xmlns:a16="http://schemas.microsoft.com/office/drawing/2014/main" id="{0546247D-FDB9-44C9-A503-C40C1B81C3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716777" y="2589989"/>
            <a:ext cx="443824" cy="443824"/>
          </a:xfrm>
          <a:prstGeom prst="rect">
            <a:avLst/>
          </a:prstGeom>
        </p:spPr>
      </p:pic>
      <p:pic>
        <p:nvPicPr>
          <p:cNvPr id="15" name="Imagen 14">
            <a:extLst>
              <a:ext uri="{FF2B5EF4-FFF2-40B4-BE49-F238E27FC236}">
                <a16:creationId xmlns:a16="http://schemas.microsoft.com/office/drawing/2014/main" id="{EB75B18B-890C-414F-B24D-D474A880CE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10433" y="2993842"/>
            <a:ext cx="492184" cy="492184"/>
          </a:xfrm>
          <a:prstGeom prst="rect">
            <a:avLst/>
          </a:prstGeom>
        </p:spPr>
      </p:pic>
      <p:pic>
        <p:nvPicPr>
          <p:cNvPr id="16" name="Imagen 15">
            <a:extLst>
              <a:ext uri="{FF2B5EF4-FFF2-40B4-BE49-F238E27FC236}">
                <a16:creationId xmlns:a16="http://schemas.microsoft.com/office/drawing/2014/main" id="{F4E56D24-74C2-4424-93DE-9CAC36115A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10433" y="3398609"/>
            <a:ext cx="625522" cy="625522"/>
          </a:xfrm>
          <a:prstGeom prst="rect">
            <a:avLst/>
          </a:prstGeom>
        </p:spPr>
      </p:pic>
      <p:pic>
        <p:nvPicPr>
          <p:cNvPr id="17" name="Imagen 16">
            <a:extLst>
              <a:ext uri="{FF2B5EF4-FFF2-40B4-BE49-F238E27FC236}">
                <a16:creationId xmlns:a16="http://schemas.microsoft.com/office/drawing/2014/main" id="{CADBBD30-1521-4CE8-A9D4-8C3A3E1AA7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31053" y="3966514"/>
            <a:ext cx="369979" cy="369979"/>
          </a:xfrm>
          <a:prstGeom prst="rect">
            <a:avLst/>
          </a:prstGeom>
        </p:spPr>
      </p:pic>
      <p:pic>
        <p:nvPicPr>
          <p:cNvPr id="18" name="Imagen 17">
            <a:extLst>
              <a:ext uri="{FF2B5EF4-FFF2-40B4-BE49-F238E27FC236}">
                <a16:creationId xmlns:a16="http://schemas.microsoft.com/office/drawing/2014/main" id="{C580F9C0-18FF-4C1C-876B-F6CE98D4D8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31053" y="4451744"/>
            <a:ext cx="314203" cy="314203"/>
          </a:xfrm>
          <a:prstGeom prst="rect">
            <a:avLst/>
          </a:prstGeom>
        </p:spPr>
      </p:pic>
      <p:pic>
        <p:nvPicPr>
          <p:cNvPr id="19" name="Imagen 18">
            <a:extLst>
              <a:ext uri="{FF2B5EF4-FFF2-40B4-BE49-F238E27FC236}">
                <a16:creationId xmlns:a16="http://schemas.microsoft.com/office/drawing/2014/main" id="{615A6A95-AACE-46EC-9031-69EFACDD54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9731521" y="4961039"/>
            <a:ext cx="313735" cy="352122"/>
          </a:xfrm>
          <a:prstGeom prst="rect">
            <a:avLst/>
          </a:prstGeom>
        </p:spPr>
      </p:pic>
    </p:spTree>
    <p:extLst>
      <p:ext uri="{BB962C8B-B14F-4D97-AF65-F5344CB8AC3E}">
        <p14:creationId xmlns:p14="http://schemas.microsoft.com/office/powerpoint/2010/main" val="353176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48A4D0-3A67-4F13-B0B9-EDB007C8CD60}"/>
              </a:ext>
            </a:extLst>
          </p:cNvPr>
          <p:cNvSpPr>
            <a:spLocks noGrp="1"/>
          </p:cNvSpPr>
          <p:nvPr>
            <p:ph type="title"/>
          </p:nvPr>
        </p:nvSpPr>
        <p:spPr/>
        <p:txBody>
          <a:bodyPr/>
          <a:lstStyle/>
          <a:p>
            <a:r>
              <a:rPr lang="es-ES" dirty="0"/>
              <a:t> Patrones de Disponibilidad</a:t>
            </a:r>
          </a:p>
        </p:txBody>
      </p:sp>
      <p:sp>
        <p:nvSpPr>
          <p:cNvPr id="3" name="Marcador de contenido 2">
            <a:extLst>
              <a:ext uri="{FF2B5EF4-FFF2-40B4-BE49-F238E27FC236}">
                <a16:creationId xmlns:a16="http://schemas.microsoft.com/office/drawing/2014/main" id="{EA6F91D8-BB24-4C86-9E3B-E61255CDDF13}"/>
              </a:ext>
            </a:extLst>
          </p:cNvPr>
          <p:cNvSpPr>
            <a:spLocks noGrp="1"/>
          </p:cNvSpPr>
          <p:nvPr>
            <p:ph idx="1"/>
          </p:nvPr>
        </p:nvSpPr>
        <p:spPr>
          <a:xfrm>
            <a:off x="838200" y="1991135"/>
            <a:ext cx="4908332" cy="523220"/>
          </a:xfrm>
        </p:spPr>
        <p:txBody>
          <a:bodyPr/>
          <a:lstStyle/>
          <a:p>
            <a:r>
              <a:rPr lang="en-US" dirty="0"/>
              <a:t>   Health </a:t>
            </a:r>
            <a:r>
              <a:rPr lang="en-US" dirty="0" err="1"/>
              <a:t>EndPoint</a:t>
            </a:r>
            <a:r>
              <a:rPr lang="en-US" dirty="0"/>
              <a:t> Monitoring</a:t>
            </a:r>
          </a:p>
        </p:txBody>
      </p:sp>
      <p:sp>
        <p:nvSpPr>
          <p:cNvPr id="4" name="Rectángulo 3">
            <a:extLst>
              <a:ext uri="{FF2B5EF4-FFF2-40B4-BE49-F238E27FC236}">
                <a16:creationId xmlns:a16="http://schemas.microsoft.com/office/drawing/2014/main" id="{79CCA033-46AF-45C3-A75D-12E1BEC9AAB5}"/>
              </a:ext>
            </a:extLst>
          </p:cNvPr>
          <p:cNvSpPr/>
          <p:nvPr/>
        </p:nvSpPr>
        <p:spPr>
          <a:xfrm>
            <a:off x="838200" y="2545242"/>
            <a:ext cx="6231568" cy="523220"/>
          </a:xfrm>
          <a:prstGeom prst="rect">
            <a:avLst/>
          </a:prstGeom>
        </p:spPr>
        <p:txBody>
          <a:bodyPr wrap="square">
            <a:spAutoFit/>
          </a:bodyPr>
          <a:lstStyle/>
          <a:p>
            <a:pPr marL="457200" indent="-457200">
              <a:buFont typeface="Arial" panose="020B0604020202020204" pitchFamily="34" charset="0"/>
              <a:buChar char="•"/>
            </a:pPr>
            <a:r>
              <a:rPr lang="en-US" sz="2800" dirty="0"/>
              <a:t>Queue-Based Load Leveling</a:t>
            </a:r>
          </a:p>
        </p:txBody>
      </p:sp>
      <p:sp>
        <p:nvSpPr>
          <p:cNvPr id="5" name="Rectángulo 4">
            <a:extLst>
              <a:ext uri="{FF2B5EF4-FFF2-40B4-BE49-F238E27FC236}">
                <a16:creationId xmlns:a16="http://schemas.microsoft.com/office/drawing/2014/main" id="{643E6C35-A10C-49DC-BF7C-BDC58E29DE37}"/>
              </a:ext>
            </a:extLst>
          </p:cNvPr>
          <p:cNvSpPr/>
          <p:nvPr/>
        </p:nvSpPr>
        <p:spPr>
          <a:xfrm>
            <a:off x="838200" y="3099349"/>
            <a:ext cx="2164398" cy="523220"/>
          </a:xfrm>
          <a:prstGeom prst="rect">
            <a:avLst/>
          </a:prstGeom>
        </p:spPr>
        <p:txBody>
          <a:bodyPr wrap="square">
            <a:spAutoFit/>
          </a:bodyPr>
          <a:lstStyle/>
          <a:p>
            <a:pPr marL="457200" indent="-457200">
              <a:buFont typeface="Arial" panose="020B0604020202020204" pitchFamily="34" charset="0"/>
              <a:buChar char="•"/>
            </a:pPr>
            <a:r>
              <a:rPr lang="en-US" sz="2800" dirty="0"/>
              <a:t>Throttling</a:t>
            </a:r>
          </a:p>
        </p:txBody>
      </p:sp>
      <p:pic>
        <p:nvPicPr>
          <p:cNvPr id="7" name="Imagen 6" descr="Imagen que contiene altavoz&#10;&#10;Descripción generada automáticamente">
            <a:extLst>
              <a:ext uri="{FF2B5EF4-FFF2-40B4-BE49-F238E27FC236}">
                <a16:creationId xmlns:a16="http://schemas.microsoft.com/office/drawing/2014/main" id="{1088D7E4-8A47-4C65-A743-24704A01F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04118">
            <a:off x="11032469" y="16518"/>
            <a:ext cx="966466" cy="966466"/>
          </a:xfrm>
          <a:prstGeom prst="rect">
            <a:avLst/>
          </a:prstGeom>
        </p:spPr>
      </p:pic>
    </p:spTree>
    <p:extLst>
      <p:ext uri="{BB962C8B-B14F-4D97-AF65-F5344CB8AC3E}">
        <p14:creationId xmlns:p14="http://schemas.microsoft.com/office/powerpoint/2010/main" val="166769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1C34B-FF3D-46EB-BED8-C81E91F0D4C4}"/>
              </a:ext>
            </a:extLst>
          </p:cNvPr>
          <p:cNvSpPr>
            <a:spLocks noGrp="1"/>
          </p:cNvSpPr>
          <p:nvPr>
            <p:ph type="title"/>
          </p:nvPr>
        </p:nvSpPr>
        <p:spPr/>
        <p:txBody>
          <a:bodyPr/>
          <a:lstStyle/>
          <a:p>
            <a:pPr marL="457200" indent="-457200"/>
            <a:r>
              <a:rPr lang="es-ES" dirty="0"/>
              <a:t>Patrones de Administración de Datos</a:t>
            </a:r>
          </a:p>
        </p:txBody>
      </p:sp>
      <p:sp>
        <p:nvSpPr>
          <p:cNvPr id="3" name="Marcador de contenido 2">
            <a:extLst>
              <a:ext uri="{FF2B5EF4-FFF2-40B4-BE49-F238E27FC236}">
                <a16:creationId xmlns:a16="http://schemas.microsoft.com/office/drawing/2014/main" id="{0A082EF8-59AD-4624-828C-98AF92049688}"/>
              </a:ext>
            </a:extLst>
          </p:cNvPr>
          <p:cNvSpPr>
            <a:spLocks noGrp="1"/>
          </p:cNvSpPr>
          <p:nvPr>
            <p:ph idx="1"/>
          </p:nvPr>
        </p:nvSpPr>
        <p:spPr>
          <a:xfrm>
            <a:off x="838200" y="1581231"/>
            <a:ext cx="2811517" cy="515582"/>
          </a:xfrm>
        </p:spPr>
        <p:txBody>
          <a:bodyPr/>
          <a:lstStyle/>
          <a:p>
            <a:r>
              <a:rPr lang="en-US" dirty="0"/>
              <a:t>   Cache Aside</a:t>
            </a:r>
          </a:p>
        </p:txBody>
      </p:sp>
      <p:sp>
        <p:nvSpPr>
          <p:cNvPr id="4" name="Rectángulo 3">
            <a:extLst>
              <a:ext uri="{FF2B5EF4-FFF2-40B4-BE49-F238E27FC236}">
                <a16:creationId xmlns:a16="http://schemas.microsoft.com/office/drawing/2014/main" id="{AC782A70-7289-4FCC-B2DE-18BE8AB51BED}"/>
              </a:ext>
            </a:extLst>
          </p:cNvPr>
          <p:cNvSpPr/>
          <p:nvPr/>
        </p:nvSpPr>
        <p:spPr>
          <a:xfrm>
            <a:off x="838200" y="1990087"/>
            <a:ext cx="6096000" cy="523220"/>
          </a:xfrm>
          <a:prstGeom prst="rect">
            <a:avLst/>
          </a:prstGeom>
        </p:spPr>
        <p:txBody>
          <a:bodyPr>
            <a:spAutoFit/>
          </a:bodyPr>
          <a:lstStyle/>
          <a:p>
            <a:pPr marL="457200" indent="-457200">
              <a:buFont typeface="Arial" panose="020B0604020202020204" pitchFamily="34" charset="0"/>
              <a:buChar char="•"/>
            </a:pPr>
            <a:r>
              <a:rPr lang="en-US" sz="2800" dirty="0"/>
              <a:t>CQRS</a:t>
            </a:r>
          </a:p>
        </p:txBody>
      </p:sp>
      <p:sp>
        <p:nvSpPr>
          <p:cNvPr id="5" name="Rectángulo 4">
            <a:extLst>
              <a:ext uri="{FF2B5EF4-FFF2-40B4-BE49-F238E27FC236}">
                <a16:creationId xmlns:a16="http://schemas.microsoft.com/office/drawing/2014/main" id="{8AA5184B-198A-4327-8148-CC782800CCB7}"/>
              </a:ext>
            </a:extLst>
          </p:cNvPr>
          <p:cNvSpPr/>
          <p:nvPr/>
        </p:nvSpPr>
        <p:spPr>
          <a:xfrm>
            <a:off x="838200" y="2406581"/>
            <a:ext cx="6096000" cy="523220"/>
          </a:xfrm>
          <a:prstGeom prst="rect">
            <a:avLst/>
          </a:prstGeom>
        </p:spPr>
        <p:txBody>
          <a:bodyPr>
            <a:spAutoFit/>
          </a:bodyPr>
          <a:lstStyle/>
          <a:p>
            <a:pPr marL="457200" indent="-457200">
              <a:buFont typeface="Arial" panose="020B0604020202020204" pitchFamily="34" charset="0"/>
              <a:buChar char="•"/>
            </a:pPr>
            <a:r>
              <a:rPr lang="en-US" sz="2800" dirty="0"/>
              <a:t>Event Sourcing</a:t>
            </a:r>
          </a:p>
        </p:txBody>
      </p:sp>
      <p:sp>
        <p:nvSpPr>
          <p:cNvPr id="6" name="Rectángulo 5">
            <a:extLst>
              <a:ext uri="{FF2B5EF4-FFF2-40B4-BE49-F238E27FC236}">
                <a16:creationId xmlns:a16="http://schemas.microsoft.com/office/drawing/2014/main" id="{F4A6D665-CCB9-4A69-8414-5D43C86205C0}"/>
              </a:ext>
            </a:extLst>
          </p:cNvPr>
          <p:cNvSpPr/>
          <p:nvPr/>
        </p:nvSpPr>
        <p:spPr>
          <a:xfrm>
            <a:off x="838200" y="2823075"/>
            <a:ext cx="6096000" cy="523220"/>
          </a:xfrm>
          <a:prstGeom prst="rect">
            <a:avLst/>
          </a:prstGeom>
        </p:spPr>
        <p:txBody>
          <a:bodyPr>
            <a:spAutoFit/>
          </a:bodyPr>
          <a:lstStyle/>
          <a:p>
            <a:pPr marL="457200" indent="-457200">
              <a:buFont typeface="Arial" panose="020B0604020202020204" pitchFamily="34" charset="0"/>
              <a:buChar char="•"/>
            </a:pPr>
            <a:r>
              <a:rPr lang="en-US" sz="2800" dirty="0"/>
              <a:t>Index Table</a:t>
            </a:r>
          </a:p>
        </p:txBody>
      </p:sp>
      <p:sp>
        <p:nvSpPr>
          <p:cNvPr id="7" name="Rectángulo 6">
            <a:extLst>
              <a:ext uri="{FF2B5EF4-FFF2-40B4-BE49-F238E27FC236}">
                <a16:creationId xmlns:a16="http://schemas.microsoft.com/office/drawing/2014/main" id="{7B16E8BF-040D-4823-B7FE-4A283A6A3B1D}"/>
              </a:ext>
            </a:extLst>
          </p:cNvPr>
          <p:cNvSpPr/>
          <p:nvPr/>
        </p:nvSpPr>
        <p:spPr>
          <a:xfrm>
            <a:off x="838200" y="3239569"/>
            <a:ext cx="6096000" cy="523220"/>
          </a:xfrm>
          <a:prstGeom prst="rect">
            <a:avLst/>
          </a:prstGeom>
        </p:spPr>
        <p:txBody>
          <a:bodyPr>
            <a:spAutoFit/>
          </a:bodyPr>
          <a:lstStyle/>
          <a:p>
            <a:pPr marL="457200" indent="-457200">
              <a:buFont typeface="Arial" panose="020B0604020202020204" pitchFamily="34" charset="0"/>
              <a:buChar char="•"/>
            </a:pPr>
            <a:r>
              <a:rPr lang="en-US" sz="2800" dirty="0"/>
              <a:t>Materialized View</a:t>
            </a:r>
          </a:p>
        </p:txBody>
      </p:sp>
      <p:sp>
        <p:nvSpPr>
          <p:cNvPr id="8" name="Rectángulo 7">
            <a:extLst>
              <a:ext uri="{FF2B5EF4-FFF2-40B4-BE49-F238E27FC236}">
                <a16:creationId xmlns:a16="http://schemas.microsoft.com/office/drawing/2014/main" id="{E85CAA02-D294-4456-B957-EE90D03FDA8F}"/>
              </a:ext>
            </a:extLst>
          </p:cNvPr>
          <p:cNvSpPr/>
          <p:nvPr/>
        </p:nvSpPr>
        <p:spPr>
          <a:xfrm>
            <a:off x="838200" y="3656063"/>
            <a:ext cx="6096000" cy="523220"/>
          </a:xfrm>
          <a:prstGeom prst="rect">
            <a:avLst/>
          </a:prstGeom>
        </p:spPr>
        <p:txBody>
          <a:bodyPr>
            <a:spAutoFit/>
          </a:bodyPr>
          <a:lstStyle/>
          <a:p>
            <a:pPr marL="457200" indent="-457200">
              <a:buFont typeface="Arial" panose="020B0604020202020204" pitchFamily="34" charset="0"/>
              <a:buChar char="•"/>
            </a:pPr>
            <a:r>
              <a:rPr lang="en-US" sz="2800" dirty="0" err="1"/>
              <a:t>Sharding</a:t>
            </a:r>
            <a:endParaRPr lang="en-US" sz="2800" dirty="0"/>
          </a:p>
        </p:txBody>
      </p:sp>
      <p:sp>
        <p:nvSpPr>
          <p:cNvPr id="9" name="Rectángulo 8">
            <a:extLst>
              <a:ext uri="{FF2B5EF4-FFF2-40B4-BE49-F238E27FC236}">
                <a16:creationId xmlns:a16="http://schemas.microsoft.com/office/drawing/2014/main" id="{032A7AC0-D908-4F65-98FB-29D028F19963}"/>
              </a:ext>
            </a:extLst>
          </p:cNvPr>
          <p:cNvSpPr/>
          <p:nvPr/>
        </p:nvSpPr>
        <p:spPr>
          <a:xfrm>
            <a:off x="838200" y="4072557"/>
            <a:ext cx="6096000" cy="523220"/>
          </a:xfrm>
          <a:prstGeom prst="rect">
            <a:avLst/>
          </a:prstGeom>
        </p:spPr>
        <p:txBody>
          <a:bodyPr>
            <a:spAutoFit/>
          </a:bodyPr>
          <a:lstStyle/>
          <a:p>
            <a:pPr marL="457200" indent="-457200">
              <a:buFont typeface="Arial" panose="020B0604020202020204" pitchFamily="34" charset="0"/>
              <a:buChar char="•"/>
            </a:pPr>
            <a:r>
              <a:rPr lang="en-US" sz="2800" dirty="0"/>
              <a:t>Static Content Hosting</a:t>
            </a:r>
          </a:p>
        </p:txBody>
      </p:sp>
      <p:sp>
        <p:nvSpPr>
          <p:cNvPr id="10" name="Rectángulo 9">
            <a:extLst>
              <a:ext uri="{FF2B5EF4-FFF2-40B4-BE49-F238E27FC236}">
                <a16:creationId xmlns:a16="http://schemas.microsoft.com/office/drawing/2014/main" id="{703FD23E-8C02-46F0-AA67-FE39E0321C0E}"/>
              </a:ext>
            </a:extLst>
          </p:cNvPr>
          <p:cNvSpPr/>
          <p:nvPr/>
        </p:nvSpPr>
        <p:spPr>
          <a:xfrm>
            <a:off x="838200" y="4489054"/>
            <a:ext cx="1978170" cy="523220"/>
          </a:xfrm>
          <a:prstGeom prst="rect">
            <a:avLst/>
          </a:prstGeom>
        </p:spPr>
        <p:txBody>
          <a:bodyPr wrap="none">
            <a:spAutoFit/>
          </a:bodyPr>
          <a:lstStyle/>
          <a:p>
            <a:pPr marL="457200" indent="-457200">
              <a:buFont typeface="Arial" panose="020B0604020202020204" pitchFamily="34" charset="0"/>
              <a:buChar char="•"/>
            </a:pPr>
            <a:r>
              <a:rPr lang="en-US" sz="2800" dirty="0"/>
              <a:t>Valet Key</a:t>
            </a:r>
          </a:p>
        </p:txBody>
      </p:sp>
      <p:pic>
        <p:nvPicPr>
          <p:cNvPr id="12" name="Imagen 11">
            <a:extLst>
              <a:ext uri="{FF2B5EF4-FFF2-40B4-BE49-F238E27FC236}">
                <a16:creationId xmlns:a16="http://schemas.microsoft.com/office/drawing/2014/main" id="{984C6EBF-4935-428D-AD27-EE33E38542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238039"/>
            <a:ext cx="620500" cy="620500"/>
          </a:xfrm>
          <a:prstGeom prst="rect">
            <a:avLst/>
          </a:prstGeom>
        </p:spPr>
      </p:pic>
    </p:spTree>
    <p:extLst>
      <p:ext uri="{BB962C8B-B14F-4D97-AF65-F5344CB8AC3E}">
        <p14:creationId xmlns:p14="http://schemas.microsoft.com/office/powerpoint/2010/main" val="402894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7" grpId="0"/>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69241F-674C-4431-9FF4-6705082623CE}"/>
              </a:ext>
            </a:extLst>
          </p:cNvPr>
          <p:cNvSpPr>
            <a:spLocks noGrp="1"/>
          </p:cNvSpPr>
          <p:nvPr>
            <p:ph type="title"/>
          </p:nvPr>
        </p:nvSpPr>
        <p:spPr>
          <a:xfrm>
            <a:off x="838200" y="126587"/>
            <a:ext cx="10515600" cy="1132809"/>
          </a:xfrm>
        </p:spPr>
        <p:txBody>
          <a:bodyPr/>
          <a:lstStyle/>
          <a:p>
            <a:r>
              <a:rPr lang="es-ES" dirty="0"/>
              <a:t>Patrones de Diseño e Implementación</a:t>
            </a:r>
          </a:p>
        </p:txBody>
      </p:sp>
      <p:sp>
        <p:nvSpPr>
          <p:cNvPr id="3" name="Marcador de contenido 2">
            <a:extLst>
              <a:ext uri="{FF2B5EF4-FFF2-40B4-BE49-F238E27FC236}">
                <a16:creationId xmlns:a16="http://schemas.microsoft.com/office/drawing/2014/main" id="{8CB7B432-64F0-4165-9842-7759C94338D2}"/>
              </a:ext>
            </a:extLst>
          </p:cNvPr>
          <p:cNvSpPr>
            <a:spLocks noGrp="1"/>
          </p:cNvSpPr>
          <p:nvPr>
            <p:ph idx="1"/>
          </p:nvPr>
        </p:nvSpPr>
        <p:spPr>
          <a:xfrm>
            <a:off x="833100" y="2215511"/>
            <a:ext cx="2877129" cy="484051"/>
          </a:xfrm>
        </p:spPr>
        <p:txBody>
          <a:bodyPr>
            <a:normAutofit/>
          </a:bodyPr>
          <a:lstStyle/>
          <a:p>
            <a:r>
              <a:rPr lang="es-ES" dirty="0"/>
              <a:t>   </a:t>
            </a:r>
            <a:r>
              <a:rPr lang="es-ES" dirty="0" err="1"/>
              <a:t>Ambassador</a:t>
            </a:r>
            <a:endParaRPr lang="es-ES" dirty="0"/>
          </a:p>
        </p:txBody>
      </p:sp>
      <p:sp>
        <p:nvSpPr>
          <p:cNvPr id="4" name="Rectángulo 3">
            <a:extLst>
              <a:ext uri="{FF2B5EF4-FFF2-40B4-BE49-F238E27FC236}">
                <a16:creationId xmlns:a16="http://schemas.microsoft.com/office/drawing/2014/main" id="{94889262-F00D-4C65-A87B-E7063DE0A220}"/>
              </a:ext>
            </a:extLst>
          </p:cNvPr>
          <p:cNvSpPr/>
          <p:nvPr/>
        </p:nvSpPr>
        <p:spPr>
          <a:xfrm>
            <a:off x="833100" y="1683253"/>
            <a:ext cx="4340649" cy="523220"/>
          </a:xfrm>
          <a:prstGeom prst="rect">
            <a:avLst/>
          </a:prstGeom>
        </p:spPr>
        <p:txBody>
          <a:bodyPr wrap="square">
            <a:spAutoFit/>
          </a:bodyPr>
          <a:lstStyle/>
          <a:p>
            <a:pPr marL="457200" indent="-457200">
              <a:buFont typeface="Arial" panose="020B0604020202020204" pitchFamily="34" charset="0"/>
              <a:buChar char="•"/>
            </a:pPr>
            <a:r>
              <a:rPr lang="es-ES" sz="2800" dirty="0"/>
              <a:t>Anti-</a:t>
            </a:r>
            <a:r>
              <a:rPr lang="es-ES" sz="2800" dirty="0" err="1"/>
              <a:t>Corruption</a:t>
            </a:r>
            <a:r>
              <a:rPr lang="es-ES" sz="2800" dirty="0"/>
              <a:t> </a:t>
            </a:r>
            <a:r>
              <a:rPr lang="es-ES" sz="2800" dirty="0" err="1"/>
              <a:t>Layer</a:t>
            </a:r>
            <a:endParaRPr lang="es-ES" sz="2800" dirty="0"/>
          </a:p>
        </p:txBody>
      </p:sp>
      <p:sp>
        <p:nvSpPr>
          <p:cNvPr id="5" name="Rectángulo 4">
            <a:extLst>
              <a:ext uri="{FF2B5EF4-FFF2-40B4-BE49-F238E27FC236}">
                <a16:creationId xmlns:a16="http://schemas.microsoft.com/office/drawing/2014/main" id="{50A4B3F4-31F3-4EC6-97F6-1C2FEB8A32D6}"/>
              </a:ext>
            </a:extLst>
          </p:cNvPr>
          <p:cNvSpPr/>
          <p:nvPr/>
        </p:nvSpPr>
        <p:spPr>
          <a:xfrm>
            <a:off x="6955298" y="3947164"/>
            <a:ext cx="4110162" cy="523220"/>
          </a:xfrm>
          <a:prstGeom prst="rect">
            <a:avLst/>
          </a:prstGeom>
        </p:spPr>
        <p:txBody>
          <a:bodyPr wrap="square">
            <a:spAutoFit/>
          </a:bodyPr>
          <a:lstStyle/>
          <a:p>
            <a:pPr marL="457200" indent="-457200">
              <a:buFont typeface="Arial" panose="020B0604020202020204" pitchFamily="34" charset="0"/>
              <a:buChar char="•"/>
            </a:pPr>
            <a:r>
              <a:rPr lang="es-ES" sz="2800" dirty="0" err="1"/>
              <a:t>Backends</a:t>
            </a:r>
            <a:r>
              <a:rPr lang="es-ES" sz="2800" dirty="0"/>
              <a:t> </a:t>
            </a:r>
            <a:r>
              <a:rPr lang="es-ES" sz="2800" dirty="0" err="1"/>
              <a:t>for</a:t>
            </a:r>
            <a:r>
              <a:rPr lang="es-ES" sz="2800" dirty="0"/>
              <a:t> </a:t>
            </a:r>
            <a:r>
              <a:rPr lang="es-ES" sz="2800" dirty="0" err="1"/>
              <a:t>Frontends</a:t>
            </a:r>
            <a:endParaRPr lang="es-ES" sz="2800" dirty="0"/>
          </a:p>
        </p:txBody>
      </p:sp>
      <p:sp>
        <p:nvSpPr>
          <p:cNvPr id="6" name="Rectángulo 5">
            <a:extLst>
              <a:ext uri="{FF2B5EF4-FFF2-40B4-BE49-F238E27FC236}">
                <a16:creationId xmlns:a16="http://schemas.microsoft.com/office/drawing/2014/main" id="{2930370F-B2C7-44A0-8637-CF2C0FC0771C}"/>
              </a:ext>
            </a:extLst>
          </p:cNvPr>
          <p:cNvSpPr/>
          <p:nvPr/>
        </p:nvSpPr>
        <p:spPr>
          <a:xfrm>
            <a:off x="809018" y="5066721"/>
            <a:ext cx="5469734" cy="523220"/>
          </a:xfrm>
          <a:prstGeom prst="rect">
            <a:avLst/>
          </a:prstGeom>
        </p:spPr>
        <p:txBody>
          <a:bodyPr wrap="square">
            <a:spAutoFit/>
          </a:bodyPr>
          <a:lstStyle/>
          <a:p>
            <a:pPr marL="457200" indent="-457200">
              <a:buFont typeface="Arial" panose="020B0604020202020204" pitchFamily="34" charset="0"/>
              <a:buChar char="•"/>
            </a:pPr>
            <a:r>
              <a:rPr lang="es-ES" sz="2800" dirty="0"/>
              <a:t>Compute </a:t>
            </a:r>
            <a:r>
              <a:rPr lang="es-ES" sz="2800" dirty="0" err="1"/>
              <a:t>Resource</a:t>
            </a:r>
            <a:r>
              <a:rPr lang="es-ES" sz="2800" dirty="0"/>
              <a:t> </a:t>
            </a:r>
            <a:r>
              <a:rPr lang="es-ES" sz="2800" dirty="0" err="1"/>
              <a:t>Consolidation</a:t>
            </a:r>
            <a:endParaRPr lang="es-ES" sz="2800" dirty="0"/>
          </a:p>
        </p:txBody>
      </p:sp>
      <p:sp>
        <p:nvSpPr>
          <p:cNvPr id="7" name="Rectángulo 6">
            <a:extLst>
              <a:ext uri="{FF2B5EF4-FFF2-40B4-BE49-F238E27FC236}">
                <a16:creationId xmlns:a16="http://schemas.microsoft.com/office/drawing/2014/main" id="{F24AD858-3DE1-4F63-867E-A018C8FC792E}"/>
              </a:ext>
            </a:extLst>
          </p:cNvPr>
          <p:cNvSpPr/>
          <p:nvPr/>
        </p:nvSpPr>
        <p:spPr>
          <a:xfrm>
            <a:off x="809018" y="4527798"/>
            <a:ext cx="4730263" cy="523220"/>
          </a:xfrm>
          <a:prstGeom prst="rect">
            <a:avLst/>
          </a:prstGeom>
        </p:spPr>
        <p:txBody>
          <a:bodyPr wrap="square">
            <a:spAutoFit/>
          </a:bodyPr>
          <a:lstStyle/>
          <a:p>
            <a:pPr marL="457200" indent="-457200">
              <a:buFont typeface="Arial" panose="020B0604020202020204" pitchFamily="34" charset="0"/>
              <a:buChar char="•"/>
            </a:pPr>
            <a:r>
              <a:rPr lang="es-ES" sz="2800" dirty="0" err="1"/>
              <a:t>External</a:t>
            </a:r>
            <a:r>
              <a:rPr lang="es-ES" sz="2800" dirty="0"/>
              <a:t> </a:t>
            </a:r>
            <a:r>
              <a:rPr lang="es-ES" sz="2800" dirty="0" err="1"/>
              <a:t>Configuration</a:t>
            </a:r>
            <a:r>
              <a:rPr lang="es-ES" sz="2800" dirty="0"/>
              <a:t> Store</a:t>
            </a:r>
          </a:p>
        </p:txBody>
      </p:sp>
      <p:sp>
        <p:nvSpPr>
          <p:cNvPr id="8" name="Rectángulo 7">
            <a:extLst>
              <a:ext uri="{FF2B5EF4-FFF2-40B4-BE49-F238E27FC236}">
                <a16:creationId xmlns:a16="http://schemas.microsoft.com/office/drawing/2014/main" id="{4823E38F-98FF-4D62-8B8C-23C359C05E38}"/>
              </a:ext>
            </a:extLst>
          </p:cNvPr>
          <p:cNvSpPr/>
          <p:nvPr/>
        </p:nvSpPr>
        <p:spPr>
          <a:xfrm>
            <a:off x="6947415" y="4527798"/>
            <a:ext cx="3786708" cy="523220"/>
          </a:xfrm>
          <a:prstGeom prst="rect">
            <a:avLst/>
          </a:prstGeom>
        </p:spPr>
        <p:txBody>
          <a:bodyPr wrap="square">
            <a:spAutoFit/>
          </a:bodyPr>
          <a:lstStyle/>
          <a:p>
            <a:pPr marL="285750" indent="-285750">
              <a:buFont typeface="Arial" panose="020B0604020202020204" pitchFamily="34" charset="0"/>
              <a:buChar char="•"/>
            </a:pPr>
            <a:r>
              <a:rPr lang="es-ES" sz="2800" dirty="0"/>
              <a:t>  Gateway </a:t>
            </a:r>
            <a:r>
              <a:rPr lang="es-ES" sz="2800" dirty="0" err="1"/>
              <a:t>Aggregation</a:t>
            </a:r>
            <a:endParaRPr lang="es-ES" sz="2800" dirty="0"/>
          </a:p>
        </p:txBody>
      </p:sp>
      <p:sp>
        <p:nvSpPr>
          <p:cNvPr id="9" name="Rectángulo 8">
            <a:extLst>
              <a:ext uri="{FF2B5EF4-FFF2-40B4-BE49-F238E27FC236}">
                <a16:creationId xmlns:a16="http://schemas.microsoft.com/office/drawing/2014/main" id="{3DDF8AAE-E9A4-479F-A47A-FCAF476B0614}"/>
              </a:ext>
            </a:extLst>
          </p:cNvPr>
          <p:cNvSpPr/>
          <p:nvPr/>
        </p:nvSpPr>
        <p:spPr>
          <a:xfrm>
            <a:off x="834530" y="2776560"/>
            <a:ext cx="3646336" cy="523220"/>
          </a:xfrm>
          <a:prstGeom prst="rect">
            <a:avLst/>
          </a:prstGeom>
        </p:spPr>
        <p:txBody>
          <a:bodyPr wrap="square">
            <a:spAutoFit/>
          </a:bodyPr>
          <a:lstStyle/>
          <a:p>
            <a:pPr marL="457200" indent="-457200">
              <a:buFont typeface="Arial" panose="020B0604020202020204" pitchFamily="34" charset="0"/>
              <a:buChar char="•"/>
            </a:pPr>
            <a:r>
              <a:rPr lang="es-ES" sz="2800" dirty="0"/>
              <a:t>Gateway </a:t>
            </a:r>
            <a:r>
              <a:rPr lang="es-ES" sz="2800" dirty="0" err="1"/>
              <a:t>Offloading</a:t>
            </a:r>
            <a:endParaRPr lang="es-ES" sz="2800" dirty="0"/>
          </a:p>
        </p:txBody>
      </p:sp>
      <p:sp>
        <p:nvSpPr>
          <p:cNvPr id="10" name="Rectángulo 9">
            <a:extLst>
              <a:ext uri="{FF2B5EF4-FFF2-40B4-BE49-F238E27FC236}">
                <a16:creationId xmlns:a16="http://schemas.microsoft.com/office/drawing/2014/main" id="{5FFA55F4-DD69-48C4-AB85-367F048DCB40}"/>
              </a:ext>
            </a:extLst>
          </p:cNvPr>
          <p:cNvSpPr/>
          <p:nvPr/>
        </p:nvSpPr>
        <p:spPr>
          <a:xfrm>
            <a:off x="6949965" y="2193380"/>
            <a:ext cx="3132151" cy="523220"/>
          </a:xfrm>
          <a:prstGeom prst="rect">
            <a:avLst/>
          </a:prstGeom>
        </p:spPr>
        <p:txBody>
          <a:bodyPr wrap="square">
            <a:spAutoFit/>
          </a:bodyPr>
          <a:lstStyle/>
          <a:p>
            <a:pPr marL="457200" indent="-457200">
              <a:buFont typeface="Arial" panose="020B0604020202020204" pitchFamily="34" charset="0"/>
              <a:buChar char="•"/>
            </a:pPr>
            <a:r>
              <a:rPr lang="es-ES" sz="2800" dirty="0"/>
              <a:t>Gateway </a:t>
            </a:r>
            <a:r>
              <a:rPr lang="es-ES" sz="2800" dirty="0" err="1"/>
              <a:t>Routing</a:t>
            </a:r>
            <a:endParaRPr lang="es-ES" sz="2800" dirty="0"/>
          </a:p>
        </p:txBody>
      </p:sp>
      <p:sp>
        <p:nvSpPr>
          <p:cNvPr id="11" name="Rectángulo 10">
            <a:extLst>
              <a:ext uri="{FF2B5EF4-FFF2-40B4-BE49-F238E27FC236}">
                <a16:creationId xmlns:a16="http://schemas.microsoft.com/office/drawing/2014/main" id="{1465B946-41D0-40BB-938A-7B4DE2A04C61}"/>
              </a:ext>
            </a:extLst>
          </p:cNvPr>
          <p:cNvSpPr/>
          <p:nvPr/>
        </p:nvSpPr>
        <p:spPr>
          <a:xfrm>
            <a:off x="6955298" y="1677440"/>
            <a:ext cx="2893612" cy="523220"/>
          </a:xfrm>
          <a:prstGeom prst="rect">
            <a:avLst/>
          </a:prstGeom>
        </p:spPr>
        <p:txBody>
          <a:bodyPr wrap="square">
            <a:spAutoFit/>
          </a:bodyPr>
          <a:lstStyle/>
          <a:p>
            <a:pPr marL="457200" indent="-457200">
              <a:buFont typeface="Arial" panose="020B0604020202020204" pitchFamily="34" charset="0"/>
              <a:buChar char="•"/>
            </a:pPr>
            <a:r>
              <a:rPr lang="es-ES" sz="2800" dirty="0"/>
              <a:t>Leader </a:t>
            </a:r>
            <a:r>
              <a:rPr lang="es-ES" sz="2800" dirty="0" err="1"/>
              <a:t>Election</a:t>
            </a:r>
            <a:endParaRPr lang="es-ES" sz="2800" dirty="0"/>
          </a:p>
        </p:txBody>
      </p:sp>
      <p:sp>
        <p:nvSpPr>
          <p:cNvPr id="12" name="Rectángulo 11">
            <a:extLst>
              <a:ext uri="{FF2B5EF4-FFF2-40B4-BE49-F238E27FC236}">
                <a16:creationId xmlns:a16="http://schemas.microsoft.com/office/drawing/2014/main" id="{3BCE7BAF-4940-44EA-9FB0-8ADBCE47341F}"/>
              </a:ext>
            </a:extLst>
          </p:cNvPr>
          <p:cNvSpPr/>
          <p:nvPr/>
        </p:nvSpPr>
        <p:spPr>
          <a:xfrm>
            <a:off x="6947415" y="2781294"/>
            <a:ext cx="3028784" cy="523220"/>
          </a:xfrm>
          <a:prstGeom prst="rect">
            <a:avLst/>
          </a:prstGeom>
        </p:spPr>
        <p:txBody>
          <a:bodyPr wrap="square">
            <a:spAutoFit/>
          </a:bodyPr>
          <a:lstStyle/>
          <a:p>
            <a:pPr marL="457200" indent="-457200">
              <a:buFont typeface="Arial" panose="020B0604020202020204" pitchFamily="34" charset="0"/>
              <a:buChar char="•"/>
            </a:pPr>
            <a:r>
              <a:rPr lang="es-ES" sz="2800" dirty="0"/>
              <a:t>Pipes and </a:t>
            </a:r>
            <a:r>
              <a:rPr lang="es-ES" sz="2800" dirty="0" err="1"/>
              <a:t>Filters</a:t>
            </a:r>
            <a:endParaRPr lang="es-ES" sz="2800" dirty="0"/>
          </a:p>
        </p:txBody>
      </p:sp>
      <p:sp>
        <p:nvSpPr>
          <p:cNvPr id="13" name="Rectángulo 12">
            <a:extLst>
              <a:ext uri="{FF2B5EF4-FFF2-40B4-BE49-F238E27FC236}">
                <a16:creationId xmlns:a16="http://schemas.microsoft.com/office/drawing/2014/main" id="{4CF677AA-12F3-434B-BAF5-E15916A4D921}"/>
              </a:ext>
            </a:extLst>
          </p:cNvPr>
          <p:cNvSpPr/>
          <p:nvPr/>
        </p:nvSpPr>
        <p:spPr>
          <a:xfrm>
            <a:off x="842412" y="3357426"/>
            <a:ext cx="1960488" cy="523220"/>
          </a:xfrm>
          <a:prstGeom prst="rect">
            <a:avLst/>
          </a:prstGeom>
        </p:spPr>
        <p:txBody>
          <a:bodyPr wrap="square">
            <a:spAutoFit/>
          </a:bodyPr>
          <a:lstStyle/>
          <a:p>
            <a:pPr marL="457200" indent="-457200">
              <a:buFont typeface="Arial" panose="020B0604020202020204" pitchFamily="34" charset="0"/>
              <a:buChar char="•"/>
            </a:pPr>
            <a:r>
              <a:rPr lang="es-ES" sz="2800" dirty="0"/>
              <a:t>Sidecar</a:t>
            </a:r>
          </a:p>
        </p:txBody>
      </p:sp>
      <p:sp>
        <p:nvSpPr>
          <p:cNvPr id="14" name="Rectángulo 13">
            <a:extLst>
              <a:ext uri="{FF2B5EF4-FFF2-40B4-BE49-F238E27FC236}">
                <a16:creationId xmlns:a16="http://schemas.microsoft.com/office/drawing/2014/main" id="{12E9DBEC-2194-469D-BC5C-B983D84097A6}"/>
              </a:ext>
            </a:extLst>
          </p:cNvPr>
          <p:cNvSpPr/>
          <p:nvPr/>
        </p:nvSpPr>
        <p:spPr>
          <a:xfrm>
            <a:off x="6947415" y="3366530"/>
            <a:ext cx="4014746" cy="523220"/>
          </a:xfrm>
          <a:prstGeom prst="rect">
            <a:avLst/>
          </a:prstGeom>
        </p:spPr>
        <p:txBody>
          <a:bodyPr wrap="square">
            <a:spAutoFit/>
          </a:bodyPr>
          <a:lstStyle/>
          <a:p>
            <a:pPr marL="457200" indent="-457200">
              <a:buFont typeface="Arial" panose="020B0604020202020204" pitchFamily="34" charset="0"/>
              <a:buChar char="•"/>
            </a:pPr>
            <a:r>
              <a:rPr lang="es-ES" sz="2800" dirty="0" err="1"/>
              <a:t>Static</a:t>
            </a:r>
            <a:r>
              <a:rPr lang="es-ES" sz="2800" dirty="0"/>
              <a:t> Content Hosting</a:t>
            </a:r>
          </a:p>
        </p:txBody>
      </p:sp>
      <p:sp>
        <p:nvSpPr>
          <p:cNvPr id="15" name="Rectángulo 14">
            <a:extLst>
              <a:ext uri="{FF2B5EF4-FFF2-40B4-BE49-F238E27FC236}">
                <a16:creationId xmlns:a16="http://schemas.microsoft.com/office/drawing/2014/main" id="{B87A0DD6-7560-49CC-A193-DB41C5ECDF8F}"/>
              </a:ext>
            </a:extLst>
          </p:cNvPr>
          <p:cNvSpPr/>
          <p:nvPr/>
        </p:nvSpPr>
        <p:spPr>
          <a:xfrm>
            <a:off x="809018" y="3942612"/>
            <a:ext cx="1963038" cy="523220"/>
          </a:xfrm>
          <a:prstGeom prst="rect">
            <a:avLst/>
          </a:prstGeom>
        </p:spPr>
        <p:txBody>
          <a:bodyPr wrap="none">
            <a:spAutoFit/>
          </a:bodyPr>
          <a:lstStyle/>
          <a:p>
            <a:pPr marL="457200" indent="-457200">
              <a:buFont typeface="Arial" panose="020B0604020202020204" pitchFamily="34" charset="0"/>
              <a:buChar char="•"/>
            </a:pPr>
            <a:r>
              <a:rPr lang="es-ES" sz="2800" dirty="0" err="1"/>
              <a:t>Strangler</a:t>
            </a:r>
            <a:endParaRPr lang="es-ES" sz="2800" dirty="0"/>
          </a:p>
        </p:txBody>
      </p:sp>
      <p:pic>
        <p:nvPicPr>
          <p:cNvPr id="17" name="Imagen 16" descr="Imagen que contiene plato&#10;&#10;Descripción generada automáticamente">
            <a:extLst>
              <a:ext uri="{FF2B5EF4-FFF2-40B4-BE49-F238E27FC236}">
                <a16:creationId xmlns:a16="http://schemas.microsoft.com/office/drawing/2014/main" id="{76439387-4E8E-403D-97E2-AA584D55E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065460" y="103201"/>
            <a:ext cx="789935" cy="789935"/>
          </a:xfrm>
          <a:prstGeom prst="rect">
            <a:avLst/>
          </a:prstGeom>
        </p:spPr>
      </p:pic>
    </p:spTree>
    <p:extLst>
      <p:ext uri="{BB962C8B-B14F-4D97-AF65-F5344CB8AC3E}">
        <p14:creationId xmlns:p14="http://schemas.microsoft.com/office/powerpoint/2010/main" val="2497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7" grpId="0"/>
      <p:bldP spid="8" grpId="0"/>
      <p:bldP spid="9" grpId="0"/>
      <p:bldP spid="10" grpId="0"/>
      <p:bldP spid="11" grpId="0"/>
      <p:bldP spid="12" grpId="0"/>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59AE35-B61E-4589-98DA-C64F367490ED}"/>
              </a:ext>
            </a:extLst>
          </p:cNvPr>
          <p:cNvSpPr>
            <a:spLocks noGrp="1"/>
          </p:cNvSpPr>
          <p:nvPr>
            <p:ph type="title"/>
          </p:nvPr>
        </p:nvSpPr>
        <p:spPr/>
        <p:txBody>
          <a:bodyPr/>
          <a:lstStyle/>
          <a:p>
            <a:r>
              <a:rPr lang="es-ES" dirty="0"/>
              <a:t>Patrones de Mensajería</a:t>
            </a:r>
          </a:p>
        </p:txBody>
      </p:sp>
      <p:sp>
        <p:nvSpPr>
          <p:cNvPr id="6" name="Forma libre: forma 5">
            <a:extLst>
              <a:ext uri="{FF2B5EF4-FFF2-40B4-BE49-F238E27FC236}">
                <a16:creationId xmlns:a16="http://schemas.microsoft.com/office/drawing/2014/main" id="{A8DD6EAD-994D-4662-8776-FB5D69565940}"/>
              </a:ext>
            </a:extLst>
          </p:cNvPr>
          <p:cNvSpPr/>
          <p:nvPr/>
        </p:nvSpPr>
        <p:spPr>
          <a:xfrm>
            <a:off x="838200" y="1628845"/>
            <a:ext cx="5985626" cy="508951"/>
          </a:xfrm>
          <a:custGeom>
            <a:avLst/>
            <a:gdLst>
              <a:gd name="connsiteX0" fmla="*/ 0 w 5985626"/>
              <a:gd name="connsiteY0" fmla="*/ 84827 h 508951"/>
              <a:gd name="connsiteX1" fmla="*/ 84827 w 5985626"/>
              <a:gd name="connsiteY1" fmla="*/ 0 h 508951"/>
              <a:gd name="connsiteX2" fmla="*/ 5900799 w 5985626"/>
              <a:gd name="connsiteY2" fmla="*/ 0 h 508951"/>
              <a:gd name="connsiteX3" fmla="*/ 5985626 w 5985626"/>
              <a:gd name="connsiteY3" fmla="*/ 84827 h 508951"/>
              <a:gd name="connsiteX4" fmla="*/ 5985626 w 5985626"/>
              <a:gd name="connsiteY4" fmla="*/ 424124 h 508951"/>
              <a:gd name="connsiteX5" fmla="*/ 5900799 w 5985626"/>
              <a:gd name="connsiteY5" fmla="*/ 508951 h 508951"/>
              <a:gd name="connsiteX6" fmla="*/ 84827 w 5985626"/>
              <a:gd name="connsiteY6" fmla="*/ 508951 h 508951"/>
              <a:gd name="connsiteX7" fmla="*/ 0 w 5985626"/>
              <a:gd name="connsiteY7" fmla="*/ 424124 h 508951"/>
              <a:gd name="connsiteX8" fmla="*/ 0 w 5985626"/>
              <a:gd name="connsiteY8" fmla="*/ 84827 h 5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5626" h="508951">
                <a:moveTo>
                  <a:pt x="0" y="84827"/>
                </a:moveTo>
                <a:cubicBezTo>
                  <a:pt x="0" y="37978"/>
                  <a:pt x="37978" y="0"/>
                  <a:pt x="84827" y="0"/>
                </a:cubicBezTo>
                <a:lnTo>
                  <a:pt x="5900799" y="0"/>
                </a:lnTo>
                <a:cubicBezTo>
                  <a:pt x="5947648" y="0"/>
                  <a:pt x="5985626" y="37978"/>
                  <a:pt x="5985626" y="84827"/>
                </a:cubicBezTo>
                <a:lnTo>
                  <a:pt x="5985626" y="424124"/>
                </a:lnTo>
                <a:cubicBezTo>
                  <a:pt x="5985626" y="470973"/>
                  <a:pt x="5947648" y="508951"/>
                  <a:pt x="5900799" y="508951"/>
                </a:cubicBezTo>
                <a:lnTo>
                  <a:pt x="84827" y="508951"/>
                </a:lnTo>
                <a:cubicBezTo>
                  <a:pt x="37978" y="508951"/>
                  <a:pt x="0" y="470973"/>
                  <a:pt x="0" y="424124"/>
                </a:cubicBezTo>
                <a:lnTo>
                  <a:pt x="0" y="84827"/>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131525" tIns="78185" rIns="131525" bIns="78185" numCol="1" spcCol="1270" anchor="ctr" anchorCtr="0">
            <a:noAutofit/>
          </a:bodyPr>
          <a:lstStyle/>
          <a:p>
            <a:pPr marL="457200" lvl="0" indent="-457200" defTabSz="1244600">
              <a:lnSpc>
                <a:spcPct val="90000"/>
              </a:lnSpc>
              <a:spcBef>
                <a:spcPct val="0"/>
              </a:spcBef>
              <a:spcAft>
                <a:spcPct val="35000"/>
              </a:spcAft>
              <a:buFont typeface="Arial" panose="020B0604020202020204" pitchFamily="34" charset="0"/>
              <a:buChar char="•"/>
            </a:pPr>
            <a:r>
              <a:rPr lang="en-US" sz="2800" kern="1200" dirty="0"/>
              <a:t>Claim-Check</a:t>
            </a:r>
            <a:endParaRPr lang="es-ES" sz="2800" kern="1200" dirty="0"/>
          </a:p>
        </p:txBody>
      </p:sp>
      <p:sp>
        <p:nvSpPr>
          <p:cNvPr id="7" name="Forma libre: forma 6">
            <a:extLst>
              <a:ext uri="{FF2B5EF4-FFF2-40B4-BE49-F238E27FC236}">
                <a16:creationId xmlns:a16="http://schemas.microsoft.com/office/drawing/2014/main" id="{C1CEC101-C9FD-4A96-885F-FD0DB6EB8D37}"/>
              </a:ext>
            </a:extLst>
          </p:cNvPr>
          <p:cNvSpPr/>
          <p:nvPr/>
        </p:nvSpPr>
        <p:spPr>
          <a:xfrm>
            <a:off x="838200" y="2163244"/>
            <a:ext cx="5985626" cy="508951"/>
          </a:xfrm>
          <a:custGeom>
            <a:avLst/>
            <a:gdLst>
              <a:gd name="connsiteX0" fmla="*/ 0 w 5985626"/>
              <a:gd name="connsiteY0" fmla="*/ 84827 h 508951"/>
              <a:gd name="connsiteX1" fmla="*/ 84827 w 5985626"/>
              <a:gd name="connsiteY1" fmla="*/ 0 h 508951"/>
              <a:gd name="connsiteX2" fmla="*/ 5900799 w 5985626"/>
              <a:gd name="connsiteY2" fmla="*/ 0 h 508951"/>
              <a:gd name="connsiteX3" fmla="*/ 5985626 w 5985626"/>
              <a:gd name="connsiteY3" fmla="*/ 84827 h 508951"/>
              <a:gd name="connsiteX4" fmla="*/ 5985626 w 5985626"/>
              <a:gd name="connsiteY4" fmla="*/ 424124 h 508951"/>
              <a:gd name="connsiteX5" fmla="*/ 5900799 w 5985626"/>
              <a:gd name="connsiteY5" fmla="*/ 508951 h 508951"/>
              <a:gd name="connsiteX6" fmla="*/ 84827 w 5985626"/>
              <a:gd name="connsiteY6" fmla="*/ 508951 h 508951"/>
              <a:gd name="connsiteX7" fmla="*/ 0 w 5985626"/>
              <a:gd name="connsiteY7" fmla="*/ 424124 h 508951"/>
              <a:gd name="connsiteX8" fmla="*/ 0 w 5985626"/>
              <a:gd name="connsiteY8" fmla="*/ 84827 h 5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5626" h="508951">
                <a:moveTo>
                  <a:pt x="0" y="84827"/>
                </a:moveTo>
                <a:cubicBezTo>
                  <a:pt x="0" y="37978"/>
                  <a:pt x="37978" y="0"/>
                  <a:pt x="84827" y="0"/>
                </a:cubicBezTo>
                <a:lnTo>
                  <a:pt x="5900799" y="0"/>
                </a:lnTo>
                <a:cubicBezTo>
                  <a:pt x="5947648" y="0"/>
                  <a:pt x="5985626" y="37978"/>
                  <a:pt x="5985626" y="84827"/>
                </a:cubicBezTo>
                <a:lnTo>
                  <a:pt x="5985626" y="424124"/>
                </a:lnTo>
                <a:cubicBezTo>
                  <a:pt x="5985626" y="470973"/>
                  <a:pt x="5947648" y="508951"/>
                  <a:pt x="5900799" y="508951"/>
                </a:cubicBezTo>
                <a:lnTo>
                  <a:pt x="84827" y="508951"/>
                </a:lnTo>
                <a:cubicBezTo>
                  <a:pt x="37978" y="508951"/>
                  <a:pt x="0" y="470973"/>
                  <a:pt x="0" y="424124"/>
                </a:cubicBezTo>
                <a:lnTo>
                  <a:pt x="0" y="84827"/>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131525" tIns="78185" rIns="131525" bIns="78185" numCol="1" spcCol="1270" anchor="ctr" anchorCtr="0">
            <a:noAutofit/>
          </a:bodyPr>
          <a:lstStyle/>
          <a:p>
            <a:pPr marL="457200" lvl="0" indent="-457200" defTabSz="1244600">
              <a:lnSpc>
                <a:spcPct val="90000"/>
              </a:lnSpc>
              <a:spcBef>
                <a:spcPct val="0"/>
              </a:spcBef>
              <a:spcAft>
                <a:spcPct val="35000"/>
              </a:spcAft>
              <a:buFont typeface="Arial" panose="020B0604020202020204" pitchFamily="34" charset="0"/>
              <a:buChar char="•"/>
            </a:pPr>
            <a:r>
              <a:rPr lang="en-US" sz="2800" kern="1200" dirty="0"/>
              <a:t>Competing Consumers</a:t>
            </a:r>
            <a:endParaRPr lang="es-ES" sz="2800" kern="1200" dirty="0"/>
          </a:p>
        </p:txBody>
      </p:sp>
      <p:sp>
        <p:nvSpPr>
          <p:cNvPr id="8" name="Forma libre: forma 7">
            <a:extLst>
              <a:ext uri="{FF2B5EF4-FFF2-40B4-BE49-F238E27FC236}">
                <a16:creationId xmlns:a16="http://schemas.microsoft.com/office/drawing/2014/main" id="{13636FD9-9B41-4C9D-8E0B-271FECA6880B}"/>
              </a:ext>
            </a:extLst>
          </p:cNvPr>
          <p:cNvSpPr/>
          <p:nvPr/>
        </p:nvSpPr>
        <p:spPr>
          <a:xfrm>
            <a:off x="838200" y="2697643"/>
            <a:ext cx="5985626" cy="508951"/>
          </a:xfrm>
          <a:custGeom>
            <a:avLst/>
            <a:gdLst>
              <a:gd name="connsiteX0" fmla="*/ 0 w 5985626"/>
              <a:gd name="connsiteY0" fmla="*/ 84827 h 508951"/>
              <a:gd name="connsiteX1" fmla="*/ 84827 w 5985626"/>
              <a:gd name="connsiteY1" fmla="*/ 0 h 508951"/>
              <a:gd name="connsiteX2" fmla="*/ 5900799 w 5985626"/>
              <a:gd name="connsiteY2" fmla="*/ 0 h 508951"/>
              <a:gd name="connsiteX3" fmla="*/ 5985626 w 5985626"/>
              <a:gd name="connsiteY3" fmla="*/ 84827 h 508951"/>
              <a:gd name="connsiteX4" fmla="*/ 5985626 w 5985626"/>
              <a:gd name="connsiteY4" fmla="*/ 424124 h 508951"/>
              <a:gd name="connsiteX5" fmla="*/ 5900799 w 5985626"/>
              <a:gd name="connsiteY5" fmla="*/ 508951 h 508951"/>
              <a:gd name="connsiteX6" fmla="*/ 84827 w 5985626"/>
              <a:gd name="connsiteY6" fmla="*/ 508951 h 508951"/>
              <a:gd name="connsiteX7" fmla="*/ 0 w 5985626"/>
              <a:gd name="connsiteY7" fmla="*/ 424124 h 508951"/>
              <a:gd name="connsiteX8" fmla="*/ 0 w 5985626"/>
              <a:gd name="connsiteY8" fmla="*/ 84827 h 5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5626" h="508951">
                <a:moveTo>
                  <a:pt x="0" y="84827"/>
                </a:moveTo>
                <a:cubicBezTo>
                  <a:pt x="0" y="37978"/>
                  <a:pt x="37978" y="0"/>
                  <a:pt x="84827" y="0"/>
                </a:cubicBezTo>
                <a:lnTo>
                  <a:pt x="5900799" y="0"/>
                </a:lnTo>
                <a:cubicBezTo>
                  <a:pt x="5947648" y="0"/>
                  <a:pt x="5985626" y="37978"/>
                  <a:pt x="5985626" y="84827"/>
                </a:cubicBezTo>
                <a:lnTo>
                  <a:pt x="5985626" y="424124"/>
                </a:lnTo>
                <a:cubicBezTo>
                  <a:pt x="5985626" y="470973"/>
                  <a:pt x="5947648" y="508951"/>
                  <a:pt x="5900799" y="508951"/>
                </a:cubicBezTo>
                <a:lnTo>
                  <a:pt x="84827" y="508951"/>
                </a:lnTo>
                <a:cubicBezTo>
                  <a:pt x="37978" y="508951"/>
                  <a:pt x="0" y="470973"/>
                  <a:pt x="0" y="424124"/>
                </a:cubicBezTo>
                <a:lnTo>
                  <a:pt x="0" y="84827"/>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131525" tIns="78185" rIns="131525" bIns="78185" numCol="1" spcCol="1270" anchor="ctr" anchorCtr="0">
            <a:noAutofit/>
          </a:bodyPr>
          <a:lstStyle/>
          <a:p>
            <a:pPr marL="457200" lvl="0" indent="-457200" defTabSz="1244600">
              <a:lnSpc>
                <a:spcPct val="90000"/>
              </a:lnSpc>
              <a:spcBef>
                <a:spcPct val="0"/>
              </a:spcBef>
              <a:spcAft>
                <a:spcPct val="35000"/>
              </a:spcAft>
              <a:buFont typeface="Arial" panose="020B0604020202020204" pitchFamily="34" charset="0"/>
              <a:buChar char="•"/>
            </a:pPr>
            <a:r>
              <a:rPr lang="en-US" sz="2800" kern="1200" dirty="0"/>
              <a:t>Pipes and Filters</a:t>
            </a:r>
            <a:endParaRPr lang="es-ES" sz="2800" kern="1200" dirty="0"/>
          </a:p>
        </p:txBody>
      </p:sp>
      <p:sp>
        <p:nvSpPr>
          <p:cNvPr id="9" name="Forma libre: forma 8">
            <a:extLst>
              <a:ext uri="{FF2B5EF4-FFF2-40B4-BE49-F238E27FC236}">
                <a16:creationId xmlns:a16="http://schemas.microsoft.com/office/drawing/2014/main" id="{0C364DE3-8BD0-4F98-8666-D7655EDC462F}"/>
              </a:ext>
            </a:extLst>
          </p:cNvPr>
          <p:cNvSpPr/>
          <p:nvPr/>
        </p:nvSpPr>
        <p:spPr>
          <a:xfrm>
            <a:off x="838200" y="3232043"/>
            <a:ext cx="5985626" cy="508951"/>
          </a:xfrm>
          <a:custGeom>
            <a:avLst/>
            <a:gdLst>
              <a:gd name="connsiteX0" fmla="*/ 0 w 5985626"/>
              <a:gd name="connsiteY0" fmla="*/ 84827 h 508951"/>
              <a:gd name="connsiteX1" fmla="*/ 84827 w 5985626"/>
              <a:gd name="connsiteY1" fmla="*/ 0 h 508951"/>
              <a:gd name="connsiteX2" fmla="*/ 5900799 w 5985626"/>
              <a:gd name="connsiteY2" fmla="*/ 0 h 508951"/>
              <a:gd name="connsiteX3" fmla="*/ 5985626 w 5985626"/>
              <a:gd name="connsiteY3" fmla="*/ 84827 h 508951"/>
              <a:gd name="connsiteX4" fmla="*/ 5985626 w 5985626"/>
              <a:gd name="connsiteY4" fmla="*/ 424124 h 508951"/>
              <a:gd name="connsiteX5" fmla="*/ 5900799 w 5985626"/>
              <a:gd name="connsiteY5" fmla="*/ 508951 h 508951"/>
              <a:gd name="connsiteX6" fmla="*/ 84827 w 5985626"/>
              <a:gd name="connsiteY6" fmla="*/ 508951 h 508951"/>
              <a:gd name="connsiteX7" fmla="*/ 0 w 5985626"/>
              <a:gd name="connsiteY7" fmla="*/ 424124 h 508951"/>
              <a:gd name="connsiteX8" fmla="*/ 0 w 5985626"/>
              <a:gd name="connsiteY8" fmla="*/ 84827 h 5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5626" h="508951">
                <a:moveTo>
                  <a:pt x="0" y="84827"/>
                </a:moveTo>
                <a:cubicBezTo>
                  <a:pt x="0" y="37978"/>
                  <a:pt x="37978" y="0"/>
                  <a:pt x="84827" y="0"/>
                </a:cubicBezTo>
                <a:lnTo>
                  <a:pt x="5900799" y="0"/>
                </a:lnTo>
                <a:cubicBezTo>
                  <a:pt x="5947648" y="0"/>
                  <a:pt x="5985626" y="37978"/>
                  <a:pt x="5985626" y="84827"/>
                </a:cubicBezTo>
                <a:lnTo>
                  <a:pt x="5985626" y="424124"/>
                </a:lnTo>
                <a:cubicBezTo>
                  <a:pt x="5985626" y="470973"/>
                  <a:pt x="5947648" y="508951"/>
                  <a:pt x="5900799" y="508951"/>
                </a:cubicBezTo>
                <a:lnTo>
                  <a:pt x="84827" y="508951"/>
                </a:lnTo>
                <a:cubicBezTo>
                  <a:pt x="37978" y="508951"/>
                  <a:pt x="0" y="470973"/>
                  <a:pt x="0" y="424124"/>
                </a:cubicBezTo>
                <a:lnTo>
                  <a:pt x="0" y="84827"/>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131525" tIns="78185" rIns="131525" bIns="78185" numCol="1" spcCol="1270" anchor="ctr" anchorCtr="0">
            <a:noAutofit/>
          </a:bodyPr>
          <a:lstStyle/>
          <a:p>
            <a:pPr marL="457200" lvl="0" indent="-457200" defTabSz="1244600">
              <a:lnSpc>
                <a:spcPct val="90000"/>
              </a:lnSpc>
              <a:spcBef>
                <a:spcPct val="0"/>
              </a:spcBef>
              <a:spcAft>
                <a:spcPct val="35000"/>
              </a:spcAft>
              <a:buFont typeface="Arial" panose="020B0604020202020204" pitchFamily="34" charset="0"/>
              <a:buChar char="•"/>
            </a:pPr>
            <a:r>
              <a:rPr lang="en-US" sz="2800" kern="1200" dirty="0"/>
              <a:t>Priority Queue</a:t>
            </a:r>
            <a:endParaRPr lang="es-ES" sz="2800" kern="1200" dirty="0"/>
          </a:p>
        </p:txBody>
      </p:sp>
      <p:sp>
        <p:nvSpPr>
          <p:cNvPr id="10" name="Forma libre: forma 9">
            <a:extLst>
              <a:ext uri="{FF2B5EF4-FFF2-40B4-BE49-F238E27FC236}">
                <a16:creationId xmlns:a16="http://schemas.microsoft.com/office/drawing/2014/main" id="{D898113B-B8BC-40A6-A5CC-EB8B570C859B}"/>
              </a:ext>
            </a:extLst>
          </p:cNvPr>
          <p:cNvSpPr/>
          <p:nvPr/>
        </p:nvSpPr>
        <p:spPr>
          <a:xfrm>
            <a:off x="838200" y="3766442"/>
            <a:ext cx="5985626" cy="508951"/>
          </a:xfrm>
          <a:custGeom>
            <a:avLst/>
            <a:gdLst>
              <a:gd name="connsiteX0" fmla="*/ 0 w 5985626"/>
              <a:gd name="connsiteY0" fmla="*/ 84827 h 508951"/>
              <a:gd name="connsiteX1" fmla="*/ 84827 w 5985626"/>
              <a:gd name="connsiteY1" fmla="*/ 0 h 508951"/>
              <a:gd name="connsiteX2" fmla="*/ 5900799 w 5985626"/>
              <a:gd name="connsiteY2" fmla="*/ 0 h 508951"/>
              <a:gd name="connsiteX3" fmla="*/ 5985626 w 5985626"/>
              <a:gd name="connsiteY3" fmla="*/ 84827 h 508951"/>
              <a:gd name="connsiteX4" fmla="*/ 5985626 w 5985626"/>
              <a:gd name="connsiteY4" fmla="*/ 424124 h 508951"/>
              <a:gd name="connsiteX5" fmla="*/ 5900799 w 5985626"/>
              <a:gd name="connsiteY5" fmla="*/ 508951 h 508951"/>
              <a:gd name="connsiteX6" fmla="*/ 84827 w 5985626"/>
              <a:gd name="connsiteY6" fmla="*/ 508951 h 508951"/>
              <a:gd name="connsiteX7" fmla="*/ 0 w 5985626"/>
              <a:gd name="connsiteY7" fmla="*/ 424124 h 508951"/>
              <a:gd name="connsiteX8" fmla="*/ 0 w 5985626"/>
              <a:gd name="connsiteY8" fmla="*/ 84827 h 5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5626" h="508951">
                <a:moveTo>
                  <a:pt x="0" y="84827"/>
                </a:moveTo>
                <a:cubicBezTo>
                  <a:pt x="0" y="37978"/>
                  <a:pt x="37978" y="0"/>
                  <a:pt x="84827" y="0"/>
                </a:cubicBezTo>
                <a:lnTo>
                  <a:pt x="5900799" y="0"/>
                </a:lnTo>
                <a:cubicBezTo>
                  <a:pt x="5947648" y="0"/>
                  <a:pt x="5985626" y="37978"/>
                  <a:pt x="5985626" y="84827"/>
                </a:cubicBezTo>
                <a:lnTo>
                  <a:pt x="5985626" y="424124"/>
                </a:lnTo>
                <a:cubicBezTo>
                  <a:pt x="5985626" y="470973"/>
                  <a:pt x="5947648" y="508951"/>
                  <a:pt x="5900799" y="508951"/>
                </a:cubicBezTo>
                <a:lnTo>
                  <a:pt x="84827" y="508951"/>
                </a:lnTo>
                <a:cubicBezTo>
                  <a:pt x="37978" y="508951"/>
                  <a:pt x="0" y="470973"/>
                  <a:pt x="0" y="424124"/>
                </a:cubicBezTo>
                <a:lnTo>
                  <a:pt x="0" y="84827"/>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131525" tIns="78185" rIns="131525" bIns="78185" numCol="1" spcCol="1270" anchor="ctr" anchorCtr="0">
            <a:noAutofit/>
          </a:bodyPr>
          <a:lstStyle/>
          <a:p>
            <a:pPr marL="457200" lvl="0" indent="-457200" defTabSz="1244600">
              <a:lnSpc>
                <a:spcPct val="90000"/>
              </a:lnSpc>
              <a:spcBef>
                <a:spcPct val="0"/>
              </a:spcBef>
              <a:spcAft>
                <a:spcPct val="35000"/>
              </a:spcAft>
              <a:buFont typeface="Arial" panose="020B0604020202020204" pitchFamily="34" charset="0"/>
              <a:buChar char="•"/>
            </a:pPr>
            <a:r>
              <a:rPr lang="en-US" sz="2800" kern="1200" dirty="0"/>
              <a:t>Publisher-Subscriber</a:t>
            </a:r>
            <a:endParaRPr lang="es-ES" sz="2800" kern="1200" dirty="0"/>
          </a:p>
        </p:txBody>
      </p:sp>
      <p:sp>
        <p:nvSpPr>
          <p:cNvPr id="11" name="Forma libre: forma 10">
            <a:extLst>
              <a:ext uri="{FF2B5EF4-FFF2-40B4-BE49-F238E27FC236}">
                <a16:creationId xmlns:a16="http://schemas.microsoft.com/office/drawing/2014/main" id="{E98B65E0-11DA-4A14-BCE2-F17C25659EEB}"/>
              </a:ext>
            </a:extLst>
          </p:cNvPr>
          <p:cNvSpPr/>
          <p:nvPr/>
        </p:nvSpPr>
        <p:spPr>
          <a:xfrm>
            <a:off x="838200" y="4300841"/>
            <a:ext cx="5985626" cy="508951"/>
          </a:xfrm>
          <a:custGeom>
            <a:avLst/>
            <a:gdLst>
              <a:gd name="connsiteX0" fmla="*/ 0 w 5985626"/>
              <a:gd name="connsiteY0" fmla="*/ 84827 h 508951"/>
              <a:gd name="connsiteX1" fmla="*/ 84827 w 5985626"/>
              <a:gd name="connsiteY1" fmla="*/ 0 h 508951"/>
              <a:gd name="connsiteX2" fmla="*/ 5900799 w 5985626"/>
              <a:gd name="connsiteY2" fmla="*/ 0 h 508951"/>
              <a:gd name="connsiteX3" fmla="*/ 5985626 w 5985626"/>
              <a:gd name="connsiteY3" fmla="*/ 84827 h 508951"/>
              <a:gd name="connsiteX4" fmla="*/ 5985626 w 5985626"/>
              <a:gd name="connsiteY4" fmla="*/ 424124 h 508951"/>
              <a:gd name="connsiteX5" fmla="*/ 5900799 w 5985626"/>
              <a:gd name="connsiteY5" fmla="*/ 508951 h 508951"/>
              <a:gd name="connsiteX6" fmla="*/ 84827 w 5985626"/>
              <a:gd name="connsiteY6" fmla="*/ 508951 h 508951"/>
              <a:gd name="connsiteX7" fmla="*/ 0 w 5985626"/>
              <a:gd name="connsiteY7" fmla="*/ 424124 h 508951"/>
              <a:gd name="connsiteX8" fmla="*/ 0 w 5985626"/>
              <a:gd name="connsiteY8" fmla="*/ 84827 h 5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5626" h="508951">
                <a:moveTo>
                  <a:pt x="0" y="84827"/>
                </a:moveTo>
                <a:cubicBezTo>
                  <a:pt x="0" y="37978"/>
                  <a:pt x="37978" y="0"/>
                  <a:pt x="84827" y="0"/>
                </a:cubicBezTo>
                <a:lnTo>
                  <a:pt x="5900799" y="0"/>
                </a:lnTo>
                <a:cubicBezTo>
                  <a:pt x="5947648" y="0"/>
                  <a:pt x="5985626" y="37978"/>
                  <a:pt x="5985626" y="84827"/>
                </a:cubicBezTo>
                <a:lnTo>
                  <a:pt x="5985626" y="424124"/>
                </a:lnTo>
                <a:cubicBezTo>
                  <a:pt x="5985626" y="470973"/>
                  <a:pt x="5947648" y="508951"/>
                  <a:pt x="5900799" y="508951"/>
                </a:cubicBezTo>
                <a:lnTo>
                  <a:pt x="84827" y="508951"/>
                </a:lnTo>
                <a:cubicBezTo>
                  <a:pt x="37978" y="508951"/>
                  <a:pt x="0" y="470973"/>
                  <a:pt x="0" y="424124"/>
                </a:cubicBezTo>
                <a:lnTo>
                  <a:pt x="0" y="84827"/>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131525" tIns="78185" rIns="131525" bIns="78185" numCol="1" spcCol="1270" anchor="ctr" anchorCtr="0">
            <a:noAutofit/>
          </a:bodyPr>
          <a:lstStyle/>
          <a:p>
            <a:pPr marL="457200" lvl="0" indent="-457200" defTabSz="1244600">
              <a:lnSpc>
                <a:spcPct val="90000"/>
              </a:lnSpc>
              <a:spcBef>
                <a:spcPct val="0"/>
              </a:spcBef>
              <a:spcAft>
                <a:spcPct val="35000"/>
              </a:spcAft>
              <a:buFont typeface="Arial" panose="020B0604020202020204" pitchFamily="34" charset="0"/>
              <a:buChar char="•"/>
            </a:pPr>
            <a:r>
              <a:rPr lang="en-US" sz="2800" kern="1200" dirty="0"/>
              <a:t>Queue-Based Load Leveling</a:t>
            </a:r>
            <a:endParaRPr lang="es-ES" sz="2800" kern="1200" dirty="0"/>
          </a:p>
        </p:txBody>
      </p:sp>
      <p:sp>
        <p:nvSpPr>
          <p:cNvPr id="12" name="Forma libre: forma 11">
            <a:extLst>
              <a:ext uri="{FF2B5EF4-FFF2-40B4-BE49-F238E27FC236}">
                <a16:creationId xmlns:a16="http://schemas.microsoft.com/office/drawing/2014/main" id="{83FE9242-9FC3-4AEE-A25C-DB1489211AC5}"/>
              </a:ext>
            </a:extLst>
          </p:cNvPr>
          <p:cNvSpPr/>
          <p:nvPr/>
        </p:nvSpPr>
        <p:spPr>
          <a:xfrm>
            <a:off x="838200" y="4835240"/>
            <a:ext cx="5985626" cy="508951"/>
          </a:xfrm>
          <a:custGeom>
            <a:avLst/>
            <a:gdLst>
              <a:gd name="connsiteX0" fmla="*/ 0 w 5985626"/>
              <a:gd name="connsiteY0" fmla="*/ 84827 h 508951"/>
              <a:gd name="connsiteX1" fmla="*/ 84827 w 5985626"/>
              <a:gd name="connsiteY1" fmla="*/ 0 h 508951"/>
              <a:gd name="connsiteX2" fmla="*/ 5900799 w 5985626"/>
              <a:gd name="connsiteY2" fmla="*/ 0 h 508951"/>
              <a:gd name="connsiteX3" fmla="*/ 5985626 w 5985626"/>
              <a:gd name="connsiteY3" fmla="*/ 84827 h 508951"/>
              <a:gd name="connsiteX4" fmla="*/ 5985626 w 5985626"/>
              <a:gd name="connsiteY4" fmla="*/ 424124 h 508951"/>
              <a:gd name="connsiteX5" fmla="*/ 5900799 w 5985626"/>
              <a:gd name="connsiteY5" fmla="*/ 508951 h 508951"/>
              <a:gd name="connsiteX6" fmla="*/ 84827 w 5985626"/>
              <a:gd name="connsiteY6" fmla="*/ 508951 h 508951"/>
              <a:gd name="connsiteX7" fmla="*/ 0 w 5985626"/>
              <a:gd name="connsiteY7" fmla="*/ 424124 h 508951"/>
              <a:gd name="connsiteX8" fmla="*/ 0 w 5985626"/>
              <a:gd name="connsiteY8" fmla="*/ 84827 h 5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5626" h="508951">
                <a:moveTo>
                  <a:pt x="0" y="84827"/>
                </a:moveTo>
                <a:cubicBezTo>
                  <a:pt x="0" y="37978"/>
                  <a:pt x="37978" y="0"/>
                  <a:pt x="84827" y="0"/>
                </a:cubicBezTo>
                <a:lnTo>
                  <a:pt x="5900799" y="0"/>
                </a:lnTo>
                <a:cubicBezTo>
                  <a:pt x="5947648" y="0"/>
                  <a:pt x="5985626" y="37978"/>
                  <a:pt x="5985626" y="84827"/>
                </a:cubicBezTo>
                <a:lnTo>
                  <a:pt x="5985626" y="424124"/>
                </a:lnTo>
                <a:cubicBezTo>
                  <a:pt x="5985626" y="470973"/>
                  <a:pt x="5947648" y="508951"/>
                  <a:pt x="5900799" y="508951"/>
                </a:cubicBezTo>
                <a:lnTo>
                  <a:pt x="84827" y="508951"/>
                </a:lnTo>
                <a:cubicBezTo>
                  <a:pt x="37978" y="508951"/>
                  <a:pt x="0" y="470973"/>
                  <a:pt x="0" y="424124"/>
                </a:cubicBezTo>
                <a:lnTo>
                  <a:pt x="0" y="84827"/>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131525" tIns="78185" rIns="131525" bIns="78185" numCol="1" spcCol="1270" anchor="ctr" anchorCtr="0">
            <a:noAutofit/>
          </a:bodyPr>
          <a:lstStyle/>
          <a:p>
            <a:pPr marL="457200" lvl="0" indent="-457200" defTabSz="1244600">
              <a:lnSpc>
                <a:spcPct val="90000"/>
              </a:lnSpc>
              <a:spcBef>
                <a:spcPct val="0"/>
              </a:spcBef>
              <a:spcAft>
                <a:spcPct val="35000"/>
              </a:spcAft>
              <a:buFont typeface="Arial" panose="020B0604020202020204" pitchFamily="34" charset="0"/>
              <a:buChar char="•"/>
            </a:pPr>
            <a:r>
              <a:rPr lang="en-US" sz="2800" kern="1200" dirty="0"/>
              <a:t>Scheduler Agent Supervisor</a:t>
            </a:r>
            <a:endParaRPr lang="es-ES" sz="2800" kern="1200" dirty="0"/>
          </a:p>
        </p:txBody>
      </p:sp>
      <p:pic>
        <p:nvPicPr>
          <p:cNvPr id="14" name="Imagen 13">
            <a:extLst>
              <a:ext uri="{FF2B5EF4-FFF2-40B4-BE49-F238E27FC236}">
                <a16:creationId xmlns:a16="http://schemas.microsoft.com/office/drawing/2014/main" id="{13ADC5F6-E07E-4117-A8F1-0DF855BB2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3352" y="126587"/>
            <a:ext cx="840896" cy="840896"/>
          </a:xfrm>
          <a:prstGeom prst="rect">
            <a:avLst/>
          </a:prstGeom>
        </p:spPr>
      </p:pic>
    </p:spTree>
    <p:extLst>
      <p:ext uri="{BB962C8B-B14F-4D97-AF65-F5344CB8AC3E}">
        <p14:creationId xmlns:p14="http://schemas.microsoft.com/office/powerpoint/2010/main" val="23621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9983B1-71DC-4335-BCDD-1F1FCAE5C648}"/>
              </a:ext>
            </a:extLst>
          </p:cNvPr>
          <p:cNvSpPr>
            <a:spLocks noGrp="1"/>
          </p:cNvSpPr>
          <p:nvPr>
            <p:ph type="title"/>
          </p:nvPr>
        </p:nvSpPr>
        <p:spPr/>
        <p:txBody>
          <a:bodyPr/>
          <a:lstStyle/>
          <a:p>
            <a:r>
              <a:rPr lang="es-ES" dirty="0"/>
              <a:t>Patrones de Administración y Supervisión</a:t>
            </a:r>
          </a:p>
        </p:txBody>
      </p:sp>
      <p:sp>
        <p:nvSpPr>
          <p:cNvPr id="6" name="Forma libre: forma 5">
            <a:extLst>
              <a:ext uri="{FF2B5EF4-FFF2-40B4-BE49-F238E27FC236}">
                <a16:creationId xmlns:a16="http://schemas.microsoft.com/office/drawing/2014/main" id="{FF91CCB8-62F3-4BA7-BB86-B600DAB1EFD1}"/>
              </a:ext>
            </a:extLst>
          </p:cNvPr>
          <p:cNvSpPr/>
          <p:nvPr/>
        </p:nvSpPr>
        <p:spPr>
          <a:xfrm>
            <a:off x="838200" y="1478945"/>
            <a:ext cx="10515600" cy="474489"/>
          </a:xfrm>
          <a:custGeom>
            <a:avLst/>
            <a:gdLst>
              <a:gd name="connsiteX0" fmla="*/ 0 w 10515600"/>
              <a:gd name="connsiteY0" fmla="*/ 79083 h 474489"/>
              <a:gd name="connsiteX1" fmla="*/ 79083 w 10515600"/>
              <a:gd name="connsiteY1" fmla="*/ 0 h 474489"/>
              <a:gd name="connsiteX2" fmla="*/ 10436517 w 10515600"/>
              <a:gd name="connsiteY2" fmla="*/ 0 h 474489"/>
              <a:gd name="connsiteX3" fmla="*/ 10515600 w 10515600"/>
              <a:gd name="connsiteY3" fmla="*/ 79083 h 474489"/>
              <a:gd name="connsiteX4" fmla="*/ 10515600 w 10515600"/>
              <a:gd name="connsiteY4" fmla="*/ 395406 h 474489"/>
              <a:gd name="connsiteX5" fmla="*/ 10436517 w 10515600"/>
              <a:gd name="connsiteY5" fmla="*/ 474489 h 474489"/>
              <a:gd name="connsiteX6" fmla="*/ 79083 w 10515600"/>
              <a:gd name="connsiteY6" fmla="*/ 474489 h 474489"/>
              <a:gd name="connsiteX7" fmla="*/ 0 w 10515600"/>
              <a:gd name="connsiteY7" fmla="*/ 395406 h 474489"/>
              <a:gd name="connsiteX8" fmla="*/ 0 w 10515600"/>
              <a:gd name="connsiteY8" fmla="*/ 79083 h 47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474489">
                <a:moveTo>
                  <a:pt x="0" y="79083"/>
                </a:moveTo>
                <a:cubicBezTo>
                  <a:pt x="0" y="35407"/>
                  <a:pt x="35407" y="0"/>
                  <a:pt x="79083" y="0"/>
                </a:cubicBezTo>
                <a:lnTo>
                  <a:pt x="10436517" y="0"/>
                </a:lnTo>
                <a:cubicBezTo>
                  <a:pt x="10480193" y="0"/>
                  <a:pt x="10515600" y="35407"/>
                  <a:pt x="10515600" y="79083"/>
                </a:cubicBezTo>
                <a:lnTo>
                  <a:pt x="10515600" y="395406"/>
                </a:lnTo>
                <a:cubicBezTo>
                  <a:pt x="10515600" y="439082"/>
                  <a:pt x="10480193" y="474489"/>
                  <a:pt x="10436517" y="474489"/>
                </a:cubicBezTo>
                <a:lnTo>
                  <a:pt x="79083" y="474489"/>
                </a:lnTo>
                <a:cubicBezTo>
                  <a:pt x="35407" y="474489"/>
                  <a:pt x="0" y="439082"/>
                  <a:pt x="0" y="395406"/>
                </a:cubicBezTo>
                <a:lnTo>
                  <a:pt x="0" y="79083"/>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129843" tIns="129843" rIns="129843" bIns="129843" numCol="1" spcCol="1270" anchor="ctr" anchorCtr="0">
            <a:noAutofit/>
          </a:bodyPr>
          <a:lstStyle/>
          <a:p>
            <a:pPr marL="457200" lvl="0" indent="-457200" algn="l" defTabSz="1244600">
              <a:lnSpc>
                <a:spcPct val="90000"/>
              </a:lnSpc>
              <a:spcBef>
                <a:spcPct val="0"/>
              </a:spcBef>
              <a:spcAft>
                <a:spcPct val="35000"/>
              </a:spcAft>
              <a:buFont typeface="Arial" panose="020B0604020202020204" pitchFamily="34" charset="0"/>
              <a:buChar char="•"/>
            </a:pPr>
            <a:r>
              <a:rPr lang="en-US" sz="2800" kern="1200" dirty="0"/>
              <a:t>Ambassador</a:t>
            </a:r>
            <a:endParaRPr lang="es-ES" sz="2800" kern="1200" dirty="0"/>
          </a:p>
        </p:txBody>
      </p:sp>
      <p:sp>
        <p:nvSpPr>
          <p:cNvPr id="7" name="Forma libre: forma 6">
            <a:extLst>
              <a:ext uri="{FF2B5EF4-FFF2-40B4-BE49-F238E27FC236}">
                <a16:creationId xmlns:a16="http://schemas.microsoft.com/office/drawing/2014/main" id="{3F456202-50CC-4061-AB48-337D1D637632}"/>
              </a:ext>
            </a:extLst>
          </p:cNvPr>
          <p:cNvSpPr/>
          <p:nvPr/>
        </p:nvSpPr>
        <p:spPr>
          <a:xfrm>
            <a:off x="838200" y="1963504"/>
            <a:ext cx="10515600" cy="474489"/>
          </a:xfrm>
          <a:custGeom>
            <a:avLst/>
            <a:gdLst>
              <a:gd name="connsiteX0" fmla="*/ 0 w 10515600"/>
              <a:gd name="connsiteY0" fmla="*/ 79083 h 474489"/>
              <a:gd name="connsiteX1" fmla="*/ 79083 w 10515600"/>
              <a:gd name="connsiteY1" fmla="*/ 0 h 474489"/>
              <a:gd name="connsiteX2" fmla="*/ 10436517 w 10515600"/>
              <a:gd name="connsiteY2" fmla="*/ 0 h 474489"/>
              <a:gd name="connsiteX3" fmla="*/ 10515600 w 10515600"/>
              <a:gd name="connsiteY3" fmla="*/ 79083 h 474489"/>
              <a:gd name="connsiteX4" fmla="*/ 10515600 w 10515600"/>
              <a:gd name="connsiteY4" fmla="*/ 395406 h 474489"/>
              <a:gd name="connsiteX5" fmla="*/ 10436517 w 10515600"/>
              <a:gd name="connsiteY5" fmla="*/ 474489 h 474489"/>
              <a:gd name="connsiteX6" fmla="*/ 79083 w 10515600"/>
              <a:gd name="connsiteY6" fmla="*/ 474489 h 474489"/>
              <a:gd name="connsiteX7" fmla="*/ 0 w 10515600"/>
              <a:gd name="connsiteY7" fmla="*/ 395406 h 474489"/>
              <a:gd name="connsiteX8" fmla="*/ 0 w 10515600"/>
              <a:gd name="connsiteY8" fmla="*/ 79083 h 47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474489">
                <a:moveTo>
                  <a:pt x="0" y="79083"/>
                </a:moveTo>
                <a:cubicBezTo>
                  <a:pt x="0" y="35407"/>
                  <a:pt x="35407" y="0"/>
                  <a:pt x="79083" y="0"/>
                </a:cubicBezTo>
                <a:lnTo>
                  <a:pt x="10436517" y="0"/>
                </a:lnTo>
                <a:cubicBezTo>
                  <a:pt x="10480193" y="0"/>
                  <a:pt x="10515600" y="35407"/>
                  <a:pt x="10515600" y="79083"/>
                </a:cubicBezTo>
                <a:lnTo>
                  <a:pt x="10515600" y="395406"/>
                </a:lnTo>
                <a:cubicBezTo>
                  <a:pt x="10515600" y="439082"/>
                  <a:pt x="10480193" y="474489"/>
                  <a:pt x="10436517" y="474489"/>
                </a:cubicBezTo>
                <a:lnTo>
                  <a:pt x="79083" y="474489"/>
                </a:lnTo>
                <a:cubicBezTo>
                  <a:pt x="35407" y="474489"/>
                  <a:pt x="0" y="439082"/>
                  <a:pt x="0" y="395406"/>
                </a:cubicBezTo>
                <a:lnTo>
                  <a:pt x="0" y="79083"/>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129843" tIns="129843" rIns="129843" bIns="129843" numCol="1" spcCol="1270" anchor="ctr" anchorCtr="0">
            <a:noAutofit/>
          </a:bodyPr>
          <a:lstStyle/>
          <a:p>
            <a:pPr marL="457200" lvl="0" indent="-457200" algn="l" defTabSz="1244600">
              <a:lnSpc>
                <a:spcPct val="90000"/>
              </a:lnSpc>
              <a:spcBef>
                <a:spcPct val="0"/>
              </a:spcBef>
              <a:spcAft>
                <a:spcPct val="35000"/>
              </a:spcAft>
              <a:buFont typeface="Arial" panose="020B0604020202020204" pitchFamily="34" charset="0"/>
              <a:buChar char="•"/>
            </a:pPr>
            <a:r>
              <a:rPr lang="en-US" sz="2800" kern="1200" dirty="0"/>
              <a:t>Anti-Corruption Layer</a:t>
            </a:r>
            <a:endParaRPr lang="es-ES" sz="2800" kern="1200" dirty="0"/>
          </a:p>
        </p:txBody>
      </p:sp>
      <p:sp>
        <p:nvSpPr>
          <p:cNvPr id="8" name="Forma libre: forma 7">
            <a:extLst>
              <a:ext uri="{FF2B5EF4-FFF2-40B4-BE49-F238E27FC236}">
                <a16:creationId xmlns:a16="http://schemas.microsoft.com/office/drawing/2014/main" id="{1E2B609B-667F-4DD6-997A-F0111BEC17CA}"/>
              </a:ext>
            </a:extLst>
          </p:cNvPr>
          <p:cNvSpPr/>
          <p:nvPr/>
        </p:nvSpPr>
        <p:spPr>
          <a:xfrm>
            <a:off x="838200" y="2448062"/>
            <a:ext cx="10515600" cy="474489"/>
          </a:xfrm>
          <a:custGeom>
            <a:avLst/>
            <a:gdLst>
              <a:gd name="connsiteX0" fmla="*/ 0 w 10515600"/>
              <a:gd name="connsiteY0" fmla="*/ 79083 h 474489"/>
              <a:gd name="connsiteX1" fmla="*/ 79083 w 10515600"/>
              <a:gd name="connsiteY1" fmla="*/ 0 h 474489"/>
              <a:gd name="connsiteX2" fmla="*/ 10436517 w 10515600"/>
              <a:gd name="connsiteY2" fmla="*/ 0 h 474489"/>
              <a:gd name="connsiteX3" fmla="*/ 10515600 w 10515600"/>
              <a:gd name="connsiteY3" fmla="*/ 79083 h 474489"/>
              <a:gd name="connsiteX4" fmla="*/ 10515600 w 10515600"/>
              <a:gd name="connsiteY4" fmla="*/ 395406 h 474489"/>
              <a:gd name="connsiteX5" fmla="*/ 10436517 w 10515600"/>
              <a:gd name="connsiteY5" fmla="*/ 474489 h 474489"/>
              <a:gd name="connsiteX6" fmla="*/ 79083 w 10515600"/>
              <a:gd name="connsiteY6" fmla="*/ 474489 h 474489"/>
              <a:gd name="connsiteX7" fmla="*/ 0 w 10515600"/>
              <a:gd name="connsiteY7" fmla="*/ 395406 h 474489"/>
              <a:gd name="connsiteX8" fmla="*/ 0 w 10515600"/>
              <a:gd name="connsiteY8" fmla="*/ 79083 h 47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474489">
                <a:moveTo>
                  <a:pt x="0" y="79083"/>
                </a:moveTo>
                <a:cubicBezTo>
                  <a:pt x="0" y="35407"/>
                  <a:pt x="35407" y="0"/>
                  <a:pt x="79083" y="0"/>
                </a:cubicBezTo>
                <a:lnTo>
                  <a:pt x="10436517" y="0"/>
                </a:lnTo>
                <a:cubicBezTo>
                  <a:pt x="10480193" y="0"/>
                  <a:pt x="10515600" y="35407"/>
                  <a:pt x="10515600" y="79083"/>
                </a:cubicBezTo>
                <a:lnTo>
                  <a:pt x="10515600" y="395406"/>
                </a:lnTo>
                <a:cubicBezTo>
                  <a:pt x="10515600" y="439082"/>
                  <a:pt x="10480193" y="474489"/>
                  <a:pt x="10436517" y="474489"/>
                </a:cubicBezTo>
                <a:lnTo>
                  <a:pt x="79083" y="474489"/>
                </a:lnTo>
                <a:cubicBezTo>
                  <a:pt x="35407" y="474489"/>
                  <a:pt x="0" y="439082"/>
                  <a:pt x="0" y="395406"/>
                </a:cubicBezTo>
                <a:lnTo>
                  <a:pt x="0" y="79083"/>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129843" tIns="129843" rIns="129843" bIns="129843" numCol="1" spcCol="1270" anchor="ctr" anchorCtr="0">
            <a:noAutofit/>
          </a:bodyPr>
          <a:lstStyle/>
          <a:p>
            <a:pPr marL="457200" lvl="0" indent="-457200" algn="l" defTabSz="1244600">
              <a:lnSpc>
                <a:spcPct val="90000"/>
              </a:lnSpc>
              <a:spcBef>
                <a:spcPct val="0"/>
              </a:spcBef>
              <a:spcAft>
                <a:spcPct val="35000"/>
              </a:spcAft>
              <a:buFont typeface="Arial" panose="020B0604020202020204" pitchFamily="34" charset="0"/>
              <a:buChar char="•"/>
            </a:pPr>
            <a:r>
              <a:rPr lang="en-US" sz="2800" kern="1200" dirty="0"/>
              <a:t>External Configuration Store</a:t>
            </a:r>
            <a:endParaRPr lang="es-ES" sz="2800" kern="1200" dirty="0"/>
          </a:p>
        </p:txBody>
      </p:sp>
      <p:sp>
        <p:nvSpPr>
          <p:cNvPr id="9" name="Forma libre: forma 8">
            <a:extLst>
              <a:ext uri="{FF2B5EF4-FFF2-40B4-BE49-F238E27FC236}">
                <a16:creationId xmlns:a16="http://schemas.microsoft.com/office/drawing/2014/main" id="{FBCC7705-8C1A-490C-8116-B6D37574E418}"/>
              </a:ext>
            </a:extLst>
          </p:cNvPr>
          <p:cNvSpPr/>
          <p:nvPr/>
        </p:nvSpPr>
        <p:spPr>
          <a:xfrm>
            <a:off x="838200" y="2932621"/>
            <a:ext cx="10515600" cy="474489"/>
          </a:xfrm>
          <a:custGeom>
            <a:avLst/>
            <a:gdLst>
              <a:gd name="connsiteX0" fmla="*/ 0 w 10515600"/>
              <a:gd name="connsiteY0" fmla="*/ 79083 h 474489"/>
              <a:gd name="connsiteX1" fmla="*/ 79083 w 10515600"/>
              <a:gd name="connsiteY1" fmla="*/ 0 h 474489"/>
              <a:gd name="connsiteX2" fmla="*/ 10436517 w 10515600"/>
              <a:gd name="connsiteY2" fmla="*/ 0 h 474489"/>
              <a:gd name="connsiteX3" fmla="*/ 10515600 w 10515600"/>
              <a:gd name="connsiteY3" fmla="*/ 79083 h 474489"/>
              <a:gd name="connsiteX4" fmla="*/ 10515600 w 10515600"/>
              <a:gd name="connsiteY4" fmla="*/ 395406 h 474489"/>
              <a:gd name="connsiteX5" fmla="*/ 10436517 w 10515600"/>
              <a:gd name="connsiteY5" fmla="*/ 474489 h 474489"/>
              <a:gd name="connsiteX6" fmla="*/ 79083 w 10515600"/>
              <a:gd name="connsiteY6" fmla="*/ 474489 h 474489"/>
              <a:gd name="connsiteX7" fmla="*/ 0 w 10515600"/>
              <a:gd name="connsiteY7" fmla="*/ 395406 h 474489"/>
              <a:gd name="connsiteX8" fmla="*/ 0 w 10515600"/>
              <a:gd name="connsiteY8" fmla="*/ 79083 h 47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474489">
                <a:moveTo>
                  <a:pt x="0" y="79083"/>
                </a:moveTo>
                <a:cubicBezTo>
                  <a:pt x="0" y="35407"/>
                  <a:pt x="35407" y="0"/>
                  <a:pt x="79083" y="0"/>
                </a:cubicBezTo>
                <a:lnTo>
                  <a:pt x="10436517" y="0"/>
                </a:lnTo>
                <a:cubicBezTo>
                  <a:pt x="10480193" y="0"/>
                  <a:pt x="10515600" y="35407"/>
                  <a:pt x="10515600" y="79083"/>
                </a:cubicBezTo>
                <a:lnTo>
                  <a:pt x="10515600" y="395406"/>
                </a:lnTo>
                <a:cubicBezTo>
                  <a:pt x="10515600" y="439082"/>
                  <a:pt x="10480193" y="474489"/>
                  <a:pt x="10436517" y="474489"/>
                </a:cubicBezTo>
                <a:lnTo>
                  <a:pt x="79083" y="474489"/>
                </a:lnTo>
                <a:cubicBezTo>
                  <a:pt x="35407" y="474489"/>
                  <a:pt x="0" y="439082"/>
                  <a:pt x="0" y="395406"/>
                </a:cubicBezTo>
                <a:lnTo>
                  <a:pt x="0" y="79083"/>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129843" tIns="129843" rIns="129843" bIns="129843" numCol="1" spcCol="1270" anchor="ctr" anchorCtr="0">
            <a:noAutofit/>
          </a:bodyPr>
          <a:lstStyle/>
          <a:p>
            <a:pPr marL="457200" lvl="0" indent="-457200" algn="l" defTabSz="1244600">
              <a:lnSpc>
                <a:spcPct val="90000"/>
              </a:lnSpc>
              <a:spcBef>
                <a:spcPct val="0"/>
              </a:spcBef>
              <a:spcAft>
                <a:spcPct val="35000"/>
              </a:spcAft>
              <a:buFont typeface="Arial" panose="020B0604020202020204" pitchFamily="34" charset="0"/>
              <a:buChar char="•"/>
            </a:pPr>
            <a:r>
              <a:rPr lang="en-US" sz="2800" kern="1200" dirty="0"/>
              <a:t>Gateway Aggregation</a:t>
            </a:r>
            <a:endParaRPr lang="es-ES" sz="2800" kern="1200" dirty="0"/>
          </a:p>
        </p:txBody>
      </p:sp>
      <p:sp>
        <p:nvSpPr>
          <p:cNvPr id="10" name="Forma libre: forma 9">
            <a:extLst>
              <a:ext uri="{FF2B5EF4-FFF2-40B4-BE49-F238E27FC236}">
                <a16:creationId xmlns:a16="http://schemas.microsoft.com/office/drawing/2014/main" id="{4E6FAEC7-3819-4F91-8D8B-6C119D8282F3}"/>
              </a:ext>
            </a:extLst>
          </p:cNvPr>
          <p:cNvSpPr/>
          <p:nvPr/>
        </p:nvSpPr>
        <p:spPr>
          <a:xfrm>
            <a:off x="838200" y="3417180"/>
            <a:ext cx="10515600" cy="474489"/>
          </a:xfrm>
          <a:custGeom>
            <a:avLst/>
            <a:gdLst>
              <a:gd name="connsiteX0" fmla="*/ 0 w 10515600"/>
              <a:gd name="connsiteY0" fmla="*/ 79083 h 474489"/>
              <a:gd name="connsiteX1" fmla="*/ 79083 w 10515600"/>
              <a:gd name="connsiteY1" fmla="*/ 0 h 474489"/>
              <a:gd name="connsiteX2" fmla="*/ 10436517 w 10515600"/>
              <a:gd name="connsiteY2" fmla="*/ 0 h 474489"/>
              <a:gd name="connsiteX3" fmla="*/ 10515600 w 10515600"/>
              <a:gd name="connsiteY3" fmla="*/ 79083 h 474489"/>
              <a:gd name="connsiteX4" fmla="*/ 10515600 w 10515600"/>
              <a:gd name="connsiteY4" fmla="*/ 395406 h 474489"/>
              <a:gd name="connsiteX5" fmla="*/ 10436517 w 10515600"/>
              <a:gd name="connsiteY5" fmla="*/ 474489 h 474489"/>
              <a:gd name="connsiteX6" fmla="*/ 79083 w 10515600"/>
              <a:gd name="connsiteY6" fmla="*/ 474489 h 474489"/>
              <a:gd name="connsiteX7" fmla="*/ 0 w 10515600"/>
              <a:gd name="connsiteY7" fmla="*/ 395406 h 474489"/>
              <a:gd name="connsiteX8" fmla="*/ 0 w 10515600"/>
              <a:gd name="connsiteY8" fmla="*/ 79083 h 47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474489">
                <a:moveTo>
                  <a:pt x="0" y="79083"/>
                </a:moveTo>
                <a:cubicBezTo>
                  <a:pt x="0" y="35407"/>
                  <a:pt x="35407" y="0"/>
                  <a:pt x="79083" y="0"/>
                </a:cubicBezTo>
                <a:lnTo>
                  <a:pt x="10436517" y="0"/>
                </a:lnTo>
                <a:cubicBezTo>
                  <a:pt x="10480193" y="0"/>
                  <a:pt x="10515600" y="35407"/>
                  <a:pt x="10515600" y="79083"/>
                </a:cubicBezTo>
                <a:lnTo>
                  <a:pt x="10515600" y="395406"/>
                </a:lnTo>
                <a:cubicBezTo>
                  <a:pt x="10515600" y="439082"/>
                  <a:pt x="10480193" y="474489"/>
                  <a:pt x="10436517" y="474489"/>
                </a:cubicBezTo>
                <a:lnTo>
                  <a:pt x="79083" y="474489"/>
                </a:lnTo>
                <a:cubicBezTo>
                  <a:pt x="35407" y="474489"/>
                  <a:pt x="0" y="439082"/>
                  <a:pt x="0" y="395406"/>
                </a:cubicBezTo>
                <a:lnTo>
                  <a:pt x="0" y="79083"/>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129843" tIns="129843" rIns="129843" bIns="129843" numCol="1" spcCol="1270" anchor="ctr" anchorCtr="0">
            <a:noAutofit/>
          </a:bodyPr>
          <a:lstStyle/>
          <a:p>
            <a:pPr marL="457200" lvl="0" indent="-457200" algn="l" defTabSz="1244600">
              <a:lnSpc>
                <a:spcPct val="90000"/>
              </a:lnSpc>
              <a:spcBef>
                <a:spcPct val="0"/>
              </a:spcBef>
              <a:spcAft>
                <a:spcPct val="35000"/>
              </a:spcAft>
              <a:buFont typeface="Arial" panose="020B0604020202020204" pitchFamily="34" charset="0"/>
              <a:buChar char="•"/>
            </a:pPr>
            <a:r>
              <a:rPr lang="en-US" sz="2800" kern="1200" dirty="0"/>
              <a:t>Gateway Offloading</a:t>
            </a:r>
            <a:endParaRPr lang="es-ES" sz="2800" kern="1200" dirty="0"/>
          </a:p>
        </p:txBody>
      </p:sp>
      <p:sp>
        <p:nvSpPr>
          <p:cNvPr id="11" name="Forma libre: forma 10">
            <a:extLst>
              <a:ext uri="{FF2B5EF4-FFF2-40B4-BE49-F238E27FC236}">
                <a16:creationId xmlns:a16="http://schemas.microsoft.com/office/drawing/2014/main" id="{3AB0A006-C3A4-4153-8E72-2C33DB4EF653}"/>
              </a:ext>
            </a:extLst>
          </p:cNvPr>
          <p:cNvSpPr/>
          <p:nvPr/>
        </p:nvSpPr>
        <p:spPr>
          <a:xfrm>
            <a:off x="838200" y="3901738"/>
            <a:ext cx="10515600" cy="474489"/>
          </a:xfrm>
          <a:custGeom>
            <a:avLst/>
            <a:gdLst>
              <a:gd name="connsiteX0" fmla="*/ 0 w 10515600"/>
              <a:gd name="connsiteY0" fmla="*/ 79083 h 474489"/>
              <a:gd name="connsiteX1" fmla="*/ 79083 w 10515600"/>
              <a:gd name="connsiteY1" fmla="*/ 0 h 474489"/>
              <a:gd name="connsiteX2" fmla="*/ 10436517 w 10515600"/>
              <a:gd name="connsiteY2" fmla="*/ 0 h 474489"/>
              <a:gd name="connsiteX3" fmla="*/ 10515600 w 10515600"/>
              <a:gd name="connsiteY3" fmla="*/ 79083 h 474489"/>
              <a:gd name="connsiteX4" fmla="*/ 10515600 w 10515600"/>
              <a:gd name="connsiteY4" fmla="*/ 395406 h 474489"/>
              <a:gd name="connsiteX5" fmla="*/ 10436517 w 10515600"/>
              <a:gd name="connsiteY5" fmla="*/ 474489 h 474489"/>
              <a:gd name="connsiteX6" fmla="*/ 79083 w 10515600"/>
              <a:gd name="connsiteY6" fmla="*/ 474489 h 474489"/>
              <a:gd name="connsiteX7" fmla="*/ 0 w 10515600"/>
              <a:gd name="connsiteY7" fmla="*/ 395406 h 474489"/>
              <a:gd name="connsiteX8" fmla="*/ 0 w 10515600"/>
              <a:gd name="connsiteY8" fmla="*/ 79083 h 47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474489">
                <a:moveTo>
                  <a:pt x="0" y="79083"/>
                </a:moveTo>
                <a:cubicBezTo>
                  <a:pt x="0" y="35407"/>
                  <a:pt x="35407" y="0"/>
                  <a:pt x="79083" y="0"/>
                </a:cubicBezTo>
                <a:lnTo>
                  <a:pt x="10436517" y="0"/>
                </a:lnTo>
                <a:cubicBezTo>
                  <a:pt x="10480193" y="0"/>
                  <a:pt x="10515600" y="35407"/>
                  <a:pt x="10515600" y="79083"/>
                </a:cubicBezTo>
                <a:lnTo>
                  <a:pt x="10515600" y="395406"/>
                </a:lnTo>
                <a:cubicBezTo>
                  <a:pt x="10515600" y="439082"/>
                  <a:pt x="10480193" y="474489"/>
                  <a:pt x="10436517" y="474489"/>
                </a:cubicBezTo>
                <a:lnTo>
                  <a:pt x="79083" y="474489"/>
                </a:lnTo>
                <a:cubicBezTo>
                  <a:pt x="35407" y="474489"/>
                  <a:pt x="0" y="439082"/>
                  <a:pt x="0" y="395406"/>
                </a:cubicBezTo>
                <a:lnTo>
                  <a:pt x="0" y="79083"/>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129843" tIns="129843" rIns="129843" bIns="129843" numCol="1" spcCol="1270" anchor="ctr" anchorCtr="0">
            <a:noAutofit/>
          </a:bodyPr>
          <a:lstStyle/>
          <a:p>
            <a:pPr marL="457200" lvl="0" indent="-457200" algn="l" defTabSz="1244600">
              <a:lnSpc>
                <a:spcPct val="90000"/>
              </a:lnSpc>
              <a:spcBef>
                <a:spcPct val="0"/>
              </a:spcBef>
              <a:spcAft>
                <a:spcPct val="35000"/>
              </a:spcAft>
              <a:buFont typeface="Arial" panose="020B0604020202020204" pitchFamily="34" charset="0"/>
              <a:buChar char="•"/>
            </a:pPr>
            <a:r>
              <a:rPr lang="en-US" sz="2800" kern="1200" dirty="0"/>
              <a:t>Gateway Routing</a:t>
            </a:r>
            <a:endParaRPr lang="es-ES" sz="2800" kern="1200" dirty="0"/>
          </a:p>
        </p:txBody>
      </p:sp>
      <p:sp>
        <p:nvSpPr>
          <p:cNvPr id="12" name="Forma libre: forma 11">
            <a:extLst>
              <a:ext uri="{FF2B5EF4-FFF2-40B4-BE49-F238E27FC236}">
                <a16:creationId xmlns:a16="http://schemas.microsoft.com/office/drawing/2014/main" id="{044E485E-9EB7-423A-B007-A012312A0277}"/>
              </a:ext>
            </a:extLst>
          </p:cNvPr>
          <p:cNvSpPr/>
          <p:nvPr/>
        </p:nvSpPr>
        <p:spPr>
          <a:xfrm>
            <a:off x="838200" y="4386297"/>
            <a:ext cx="10515600" cy="474489"/>
          </a:xfrm>
          <a:custGeom>
            <a:avLst/>
            <a:gdLst>
              <a:gd name="connsiteX0" fmla="*/ 0 w 10515600"/>
              <a:gd name="connsiteY0" fmla="*/ 79083 h 474489"/>
              <a:gd name="connsiteX1" fmla="*/ 79083 w 10515600"/>
              <a:gd name="connsiteY1" fmla="*/ 0 h 474489"/>
              <a:gd name="connsiteX2" fmla="*/ 10436517 w 10515600"/>
              <a:gd name="connsiteY2" fmla="*/ 0 h 474489"/>
              <a:gd name="connsiteX3" fmla="*/ 10515600 w 10515600"/>
              <a:gd name="connsiteY3" fmla="*/ 79083 h 474489"/>
              <a:gd name="connsiteX4" fmla="*/ 10515600 w 10515600"/>
              <a:gd name="connsiteY4" fmla="*/ 395406 h 474489"/>
              <a:gd name="connsiteX5" fmla="*/ 10436517 w 10515600"/>
              <a:gd name="connsiteY5" fmla="*/ 474489 h 474489"/>
              <a:gd name="connsiteX6" fmla="*/ 79083 w 10515600"/>
              <a:gd name="connsiteY6" fmla="*/ 474489 h 474489"/>
              <a:gd name="connsiteX7" fmla="*/ 0 w 10515600"/>
              <a:gd name="connsiteY7" fmla="*/ 395406 h 474489"/>
              <a:gd name="connsiteX8" fmla="*/ 0 w 10515600"/>
              <a:gd name="connsiteY8" fmla="*/ 79083 h 47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474489">
                <a:moveTo>
                  <a:pt x="0" y="79083"/>
                </a:moveTo>
                <a:cubicBezTo>
                  <a:pt x="0" y="35407"/>
                  <a:pt x="35407" y="0"/>
                  <a:pt x="79083" y="0"/>
                </a:cubicBezTo>
                <a:lnTo>
                  <a:pt x="10436517" y="0"/>
                </a:lnTo>
                <a:cubicBezTo>
                  <a:pt x="10480193" y="0"/>
                  <a:pt x="10515600" y="35407"/>
                  <a:pt x="10515600" y="79083"/>
                </a:cubicBezTo>
                <a:lnTo>
                  <a:pt x="10515600" y="395406"/>
                </a:lnTo>
                <a:cubicBezTo>
                  <a:pt x="10515600" y="439082"/>
                  <a:pt x="10480193" y="474489"/>
                  <a:pt x="10436517" y="474489"/>
                </a:cubicBezTo>
                <a:lnTo>
                  <a:pt x="79083" y="474489"/>
                </a:lnTo>
                <a:cubicBezTo>
                  <a:pt x="35407" y="474489"/>
                  <a:pt x="0" y="439082"/>
                  <a:pt x="0" y="395406"/>
                </a:cubicBezTo>
                <a:lnTo>
                  <a:pt x="0" y="79083"/>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129843" tIns="129843" rIns="129843" bIns="129843" numCol="1" spcCol="1270" anchor="ctr" anchorCtr="0">
            <a:noAutofit/>
          </a:bodyPr>
          <a:lstStyle/>
          <a:p>
            <a:pPr marL="457200" lvl="0" indent="-457200" algn="l" defTabSz="1244600">
              <a:lnSpc>
                <a:spcPct val="90000"/>
              </a:lnSpc>
              <a:spcBef>
                <a:spcPct val="0"/>
              </a:spcBef>
              <a:spcAft>
                <a:spcPct val="35000"/>
              </a:spcAft>
              <a:buFont typeface="Arial" panose="020B0604020202020204" pitchFamily="34" charset="0"/>
              <a:buChar char="•"/>
            </a:pPr>
            <a:r>
              <a:rPr lang="en-US" sz="2800" kern="1200" dirty="0"/>
              <a:t>Health </a:t>
            </a:r>
            <a:r>
              <a:rPr lang="en-US" sz="2800" kern="1200" dirty="0" err="1"/>
              <a:t>EndPoint</a:t>
            </a:r>
            <a:r>
              <a:rPr lang="en-US" sz="2800" kern="1200" dirty="0"/>
              <a:t> Monitoring</a:t>
            </a:r>
            <a:endParaRPr lang="es-ES" sz="2800" kern="1200" dirty="0"/>
          </a:p>
        </p:txBody>
      </p:sp>
      <p:sp>
        <p:nvSpPr>
          <p:cNvPr id="13" name="Forma libre: forma 12">
            <a:extLst>
              <a:ext uri="{FF2B5EF4-FFF2-40B4-BE49-F238E27FC236}">
                <a16:creationId xmlns:a16="http://schemas.microsoft.com/office/drawing/2014/main" id="{E489FD0A-5890-4A94-A1BF-6A8A2F8C609F}"/>
              </a:ext>
            </a:extLst>
          </p:cNvPr>
          <p:cNvSpPr/>
          <p:nvPr/>
        </p:nvSpPr>
        <p:spPr>
          <a:xfrm>
            <a:off x="838200" y="4870855"/>
            <a:ext cx="10515600" cy="474489"/>
          </a:xfrm>
          <a:custGeom>
            <a:avLst/>
            <a:gdLst>
              <a:gd name="connsiteX0" fmla="*/ 0 w 10515600"/>
              <a:gd name="connsiteY0" fmla="*/ 79083 h 474489"/>
              <a:gd name="connsiteX1" fmla="*/ 79083 w 10515600"/>
              <a:gd name="connsiteY1" fmla="*/ 0 h 474489"/>
              <a:gd name="connsiteX2" fmla="*/ 10436517 w 10515600"/>
              <a:gd name="connsiteY2" fmla="*/ 0 h 474489"/>
              <a:gd name="connsiteX3" fmla="*/ 10515600 w 10515600"/>
              <a:gd name="connsiteY3" fmla="*/ 79083 h 474489"/>
              <a:gd name="connsiteX4" fmla="*/ 10515600 w 10515600"/>
              <a:gd name="connsiteY4" fmla="*/ 395406 h 474489"/>
              <a:gd name="connsiteX5" fmla="*/ 10436517 w 10515600"/>
              <a:gd name="connsiteY5" fmla="*/ 474489 h 474489"/>
              <a:gd name="connsiteX6" fmla="*/ 79083 w 10515600"/>
              <a:gd name="connsiteY6" fmla="*/ 474489 h 474489"/>
              <a:gd name="connsiteX7" fmla="*/ 0 w 10515600"/>
              <a:gd name="connsiteY7" fmla="*/ 395406 h 474489"/>
              <a:gd name="connsiteX8" fmla="*/ 0 w 10515600"/>
              <a:gd name="connsiteY8" fmla="*/ 79083 h 47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474489">
                <a:moveTo>
                  <a:pt x="0" y="79083"/>
                </a:moveTo>
                <a:cubicBezTo>
                  <a:pt x="0" y="35407"/>
                  <a:pt x="35407" y="0"/>
                  <a:pt x="79083" y="0"/>
                </a:cubicBezTo>
                <a:lnTo>
                  <a:pt x="10436517" y="0"/>
                </a:lnTo>
                <a:cubicBezTo>
                  <a:pt x="10480193" y="0"/>
                  <a:pt x="10515600" y="35407"/>
                  <a:pt x="10515600" y="79083"/>
                </a:cubicBezTo>
                <a:lnTo>
                  <a:pt x="10515600" y="395406"/>
                </a:lnTo>
                <a:cubicBezTo>
                  <a:pt x="10515600" y="439082"/>
                  <a:pt x="10480193" y="474489"/>
                  <a:pt x="10436517" y="474489"/>
                </a:cubicBezTo>
                <a:lnTo>
                  <a:pt x="79083" y="474489"/>
                </a:lnTo>
                <a:cubicBezTo>
                  <a:pt x="35407" y="474489"/>
                  <a:pt x="0" y="439082"/>
                  <a:pt x="0" y="395406"/>
                </a:cubicBezTo>
                <a:lnTo>
                  <a:pt x="0" y="79083"/>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129843" tIns="129843" rIns="129843" bIns="129843" numCol="1" spcCol="1270" anchor="ctr" anchorCtr="0">
            <a:noAutofit/>
          </a:bodyPr>
          <a:lstStyle/>
          <a:p>
            <a:pPr marL="457200" lvl="0" indent="-457200" algn="l" defTabSz="1244600">
              <a:lnSpc>
                <a:spcPct val="90000"/>
              </a:lnSpc>
              <a:spcBef>
                <a:spcPct val="0"/>
              </a:spcBef>
              <a:spcAft>
                <a:spcPct val="35000"/>
              </a:spcAft>
              <a:buFont typeface="Arial" panose="020B0604020202020204" pitchFamily="34" charset="0"/>
              <a:buChar char="•"/>
            </a:pPr>
            <a:r>
              <a:rPr lang="en-US" sz="2800" kern="1200" dirty="0"/>
              <a:t>Sidecar</a:t>
            </a:r>
            <a:endParaRPr lang="es-ES" sz="2800" kern="1200" dirty="0"/>
          </a:p>
        </p:txBody>
      </p:sp>
      <p:sp>
        <p:nvSpPr>
          <p:cNvPr id="14" name="Forma libre: forma 13">
            <a:extLst>
              <a:ext uri="{FF2B5EF4-FFF2-40B4-BE49-F238E27FC236}">
                <a16:creationId xmlns:a16="http://schemas.microsoft.com/office/drawing/2014/main" id="{E9A62C87-FDF2-425D-A95D-9B6A5BD9447C}"/>
              </a:ext>
            </a:extLst>
          </p:cNvPr>
          <p:cNvSpPr/>
          <p:nvPr/>
        </p:nvSpPr>
        <p:spPr>
          <a:xfrm>
            <a:off x="838200" y="5355414"/>
            <a:ext cx="10515600" cy="474489"/>
          </a:xfrm>
          <a:custGeom>
            <a:avLst/>
            <a:gdLst>
              <a:gd name="connsiteX0" fmla="*/ 0 w 10515600"/>
              <a:gd name="connsiteY0" fmla="*/ 79083 h 474489"/>
              <a:gd name="connsiteX1" fmla="*/ 79083 w 10515600"/>
              <a:gd name="connsiteY1" fmla="*/ 0 h 474489"/>
              <a:gd name="connsiteX2" fmla="*/ 10436517 w 10515600"/>
              <a:gd name="connsiteY2" fmla="*/ 0 h 474489"/>
              <a:gd name="connsiteX3" fmla="*/ 10515600 w 10515600"/>
              <a:gd name="connsiteY3" fmla="*/ 79083 h 474489"/>
              <a:gd name="connsiteX4" fmla="*/ 10515600 w 10515600"/>
              <a:gd name="connsiteY4" fmla="*/ 395406 h 474489"/>
              <a:gd name="connsiteX5" fmla="*/ 10436517 w 10515600"/>
              <a:gd name="connsiteY5" fmla="*/ 474489 h 474489"/>
              <a:gd name="connsiteX6" fmla="*/ 79083 w 10515600"/>
              <a:gd name="connsiteY6" fmla="*/ 474489 h 474489"/>
              <a:gd name="connsiteX7" fmla="*/ 0 w 10515600"/>
              <a:gd name="connsiteY7" fmla="*/ 395406 h 474489"/>
              <a:gd name="connsiteX8" fmla="*/ 0 w 10515600"/>
              <a:gd name="connsiteY8" fmla="*/ 79083 h 47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474489">
                <a:moveTo>
                  <a:pt x="0" y="79083"/>
                </a:moveTo>
                <a:cubicBezTo>
                  <a:pt x="0" y="35407"/>
                  <a:pt x="35407" y="0"/>
                  <a:pt x="79083" y="0"/>
                </a:cubicBezTo>
                <a:lnTo>
                  <a:pt x="10436517" y="0"/>
                </a:lnTo>
                <a:cubicBezTo>
                  <a:pt x="10480193" y="0"/>
                  <a:pt x="10515600" y="35407"/>
                  <a:pt x="10515600" y="79083"/>
                </a:cubicBezTo>
                <a:lnTo>
                  <a:pt x="10515600" y="395406"/>
                </a:lnTo>
                <a:cubicBezTo>
                  <a:pt x="10515600" y="439082"/>
                  <a:pt x="10480193" y="474489"/>
                  <a:pt x="10436517" y="474489"/>
                </a:cubicBezTo>
                <a:lnTo>
                  <a:pt x="79083" y="474489"/>
                </a:lnTo>
                <a:cubicBezTo>
                  <a:pt x="35407" y="474489"/>
                  <a:pt x="0" y="439082"/>
                  <a:pt x="0" y="395406"/>
                </a:cubicBezTo>
                <a:lnTo>
                  <a:pt x="0" y="79083"/>
                </a:lnTo>
                <a:close/>
              </a:path>
            </a:pathLst>
          </a:custGeom>
          <a:noFill/>
          <a:ln>
            <a:noFill/>
          </a:ln>
        </p:spPr>
        <p:style>
          <a:lnRef idx="0">
            <a:scrgbClr r="0" g="0" b="0"/>
          </a:lnRef>
          <a:fillRef idx="0">
            <a:scrgbClr r="0" g="0" b="0"/>
          </a:fillRef>
          <a:effectRef idx="0">
            <a:scrgbClr r="0" g="0" b="0"/>
          </a:effectRef>
          <a:fontRef idx="minor">
            <a:schemeClr val="dk1"/>
          </a:fontRef>
        </p:style>
        <p:txBody>
          <a:bodyPr spcFirstLastPara="0" vert="horz" wrap="square" lIns="129843" tIns="129843" rIns="129843" bIns="129843" numCol="1" spcCol="1270" anchor="ctr" anchorCtr="0">
            <a:noAutofit/>
          </a:bodyPr>
          <a:lstStyle/>
          <a:p>
            <a:pPr marL="457200" lvl="0" indent="-457200" algn="l" defTabSz="1244600">
              <a:lnSpc>
                <a:spcPct val="90000"/>
              </a:lnSpc>
              <a:spcBef>
                <a:spcPct val="0"/>
              </a:spcBef>
              <a:spcAft>
                <a:spcPct val="35000"/>
              </a:spcAft>
              <a:buFont typeface="Arial" panose="020B0604020202020204" pitchFamily="34" charset="0"/>
              <a:buChar char="•"/>
            </a:pPr>
            <a:r>
              <a:rPr lang="en-US" sz="2800" kern="1200" dirty="0"/>
              <a:t>Strangler</a:t>
            </a:r>
            <a:endParaRPr lang="es-ES" sz="2800" kern="1200" dirty="0"/>
          </a:p>
        </p:txBody>
      </p:sp>
      <p:pic>
        <p:nvPicPr>
          <p:cNvPr id="16" name="Imagen 15">
            <a:extLst>
              <a:ext uri="{FF2B5EF4-FFF2-40B4-BE49-F238E27FC236}">
                <a16:creationId xmlns:a16="http://schemas.microsoft.com/office/drawing/2014/main" id="{BD133187-450E-4FAA-BB93-758A2828F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8717" y="53250"/>
            <a:ext cx="890166" cy="890166"/>
          </a:xfrm>
          <a:prstGeom prst="rect">
            <a:avLst/>
          </a:prstGeom>
        </p:spPr>
      </p:pic>
    </p:spTree>
    <p:extLst>
      <p:ext uri="{BB962C8B-B14F-4D97-AF65-F5344CB8AC3E}">
        <p14:creationId xmlns:p14="http://schemas.microsoft.com/office/powerpoint/2010/main" val="132299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TotalTime>
  <Words>1454</Words>
  <Application>Microsoft Macintosh PowerPoint</Application>
  <PresentationFormat>Panorámica</PresentationFormat>
  <Paragraphs>193</Paragraphs>
  <Slides>32</Slides>
  <Notes>15</Notes>
  <HiddenSlides>8</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32</vt:i4>
      </vt:variant>
    </vt:vector>
  </HeadingPairs>
  <TitlesOfParts>
    <vt:vector size="38" baseType="lpstr">
      <vt:lpstr>Arial</vt:lpstr>
      <vt:lpstr>Calibri</vt:lpstr>
      <vt:lpstr>Calibri Light</vt:lpstr>
      <vt:lpstr>Helvetica</vt:lpstr>
      <vt:lpstr>Segoe UI</vt:lpstr>
      <vt:lpstr>Tema de Office</vt:lpstr>
      <vt:lpstr>Presentación de PowerPoint</vt:lpstr>
      <vt:lpstr>Sponsors</vt:lpstr>
      <vt:lpstr>Índice</vt:lpstr>
      <vt:lpstr>Carta</vt:lpstr>
      <vt:lpstr> Patrones de Disponibilidad</vt:lpstr>
      <vt:lpstr>Patrones de Administración de Datos</vt:lpstr>
      <vt:lpstr>Patrones de Diseño e Implementación</vt:lpstr>
      <vt:lpstr>Patrones de Mensajería</vt:lpstr>
      <vt:lpstr>Patrones de Administración y Supervisión</vt:lpstr>
      <vt:lpstr>Patrones de Rendimiento y Escalabilidad</vt:lpstr>
      <vt:lpstr>Patrones de Resistencia</vt:lpstr>
      <vt:lpstr>Patrones de Seguridad</vt:lpstr>
      <vt:lpstr>Platos Entrantes</vt:lpstr>
      <vt:lpstr>Health EndPoint Monitoring</vt:lpstr>
      <vt:lpstr>Leader Election</vt:lpstr>
      <vt:lpstr>Claim Check</vt:lpstr>
      <vt:lpstr>Valet Key</vt:lpstr>
      <vt:lpstr>Platos Principales</vt:lpstr>
      <vt:lpstr>CQRS</vt:lpstr>
      <vt:lpstr>Offloading Gateway</vt:lpstr>
      <vt:lpstr>Gateway Aggregation</vt:lpstr>
      <vt:lpstr>Circuit Breaker</vt:lpstr>
      <vt:lpstr>Postres</vt:lpstr>
      <vt:lpstr>External Resource Configuration</vt:lpstr>
      <vt:lpstr>Pipes and Filters</vt:lpstr>
      <vt:lpstr>Backend For Frontends</vt:lpstr>
      <vt:lpstr>Anti-Corruption Layer</vt:lpstr>
      <vt:lpstr>Sugerencias del Chef</vt:lpstr>
      <vt:lpstr>Strangler</vt:lpstr>
      <vt:lpstr>Ambassador</vt:lpstr>
      <vt:lpstr>Sponsors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José Rafael Ramón Navarro</cp:lastModifiedBy>
  <cp:revision>17</cp:revision>
  <dcterms:created xsi:type="dcterms:W3CDTF">2018-11-16T16:29:33Z</dcterms:created>
  <dcterms:modified xsi:type="dcterms:W3CDTF">2020-02-29T14:33:43Z</dcterms:modified>
</cp:coreProperties>
</file>